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64" r:id="rId5"/>
    <p:sldId id="272" r:id="rId6"/>
    <p:sldId id="277" r:id="rId7"/>
    <p:sldId id="279" r:id="rId8"/>
    <p:sldId id="278" r:id="rId9"/>
    <p:sldId id="281" r:id="rId10"/>
    <p:sldId id="284" r:id="rId11"/>
    <p:sldId id="285" r:id="rId12"/>
    <p:sldId id="283" r:id="rId13"/>
    <p:sldId id="286" r:id="rId14"/>
    <p:sldId id="287" r:id="rId15"/>
    <p:sldId id="292" r:id="rId16"/>
    <p:sldId id="282" r:id="rId17"/>
    <p:sldId id="290" r:id="rId18"/>
    <p:sldId id="289" r:id="rId19"/>
    <p:sldId id="293" r:id="rId20"/>
    <p:sldId id="288" r:id="rId21"/>
    <p:sldId id="291" r:id="rId22"/>
    <p:sldId id="276" r:id="rId23"/>
    <p:sldId id="273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86"/>
    <a:srgbClr val="2D5FB6"/>
    <a:srgbClr val="F8A714"/>
    <a:srgbClr val="3D3F42"/>
    <a:srgbClr val="002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99036-A475-46F8-932A-6FFF348A4388}" v="1376" dt="2025-09-24T15:24:04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105" autoAdjust="0"/>
  </p:normalViewPr>
  <p:slideViewPr>
    <p:cSldViewPr snapToGrid="0" showGuides="1">
      <p:cViewPr varScale="1">
        <p:scale>
          <a:sx n="72" d="100"/>
          <a:sy n="72" d="100"/>
        </p:scale>
        <p:origin x="110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bor Foltinsky" userId="cb306786-7a6a-4c62-956a-0a6ae499234e" providerId="ADAL" clId="{E4296152-5D6D-4820-9936-4D843AD379A5}"/>
    <pc:docChg chg="undo custSel addSld delSld modSld sldOrd">
      <pc:chgData name="Tibor Foltinsky" userId="cb306786-7a6a-4c62-956a-0a6ae499234e" providerId="ADAL" clId="{E4296152-5D6D-4820-9936-4D843AD379A5}" dt="2025-09-24T15:24:11.041" v="3757" actId="1076"/>
      <pc:docMkLst>
        <pc:docMk/>
      </pc:docMkLst>
      <pc:sldChg chg="modSp mod">
        <pc:chgData name="Tibor Foltinsky" userId="cb306786-7a6a-4c62-956a-0a6ae499234e" providerId="ADAL" clId="{E4296152-5D6D-4820-9936-4D843AD379A5}" dt="2025-09-22T13:46:09.966" v="58" actId="207"/>
        <pc:sldMkLst>
          <pc:docMk/>
          <pc:sldMk cId="2143151580" sldId="264"/>
        </pc:sldMkLst>
        <pc:spChg chg="mod">
          <ac:chgData name="Tibor Foltinsky" userId="cb306786-7a6a-4c62-956a-0a6ae499234e" providerId="ADAL" clId="{E4296152-5D6D-4820-9936-4D843AD379A5}" dt="2025-09-22T13:46:09.966" v="58" actId="207"/>
          <ac:spMkLst>
            <pc:docMk/>
            <pc:sldMk cId="2143151580" sldId="264"/>
            <ac:spMk id="4" creationId="{FC7C2F57-7D79-478A-A2BC-D30E65EE6606}"/>
          </ac:spMkLst>
        </pc:spChg>
        <pc:spChg chg="mod">
          <ac:chgData name="Tibor Foltinsky" userId="cb306786-7a6a-4c62-956a-0a6ae499234e" providerId="ADAL" clId="{E4296152-5D6D-4820-9936-4D843AD379A5}" dt="2025-09-22T13:41:18.875" v="14" actId="20577"/>
          <ac:spMkLst>
            <pc:docMk/>
            <pc:sldMk cId="2143151580" sldId="264"/>
            <ac:spMk id="5" creationId="{23E38F4F-0EA8-FF1E-3C88-F276C100A793}"/>
          </ac:spMkLst>
        </pc:spChg>
        <pc:spChg chg="mod">
          <ac:chgData name="Tibor Foltinsky" userId="cb306786-7a6a-4c62-956a-0a6ae499234e" providerId="ADAL" clId="{E4296152-5D6D-4820-9936-4D843AD379A5}" dt="2025-09-22T13:40:40.268" v="5" actId="1076"/>
          <ac:spMkLst>
            <pc:docMk/>
            <pc:sldMk cId="2143151580" sldId="264"/>
            <ac:spMk id="8" creationId="{F4266FCE-873F-528D-1D2B-066E349D8887}"/>
          </ac:spMkLst>
        </pc:spChg>
      </pc:sldChg>
      <pc:sldChg chg="del">
        <pc:chgData name="Tibor Foltinsky" userId="cb306786-7a6a-4c62-956a-0a6ae499234e" providerId="ADAL" clId="{E4296152-5D6D-4820-9936-4D843AD379A5}" dt="2025-09-22T13:40:09.614" v="0" actId="47"/>
        <pc:sldMkLst>
          <pc:docMk/>
          <pc:sldMk cId="1873559443" sldId="270"/>
        </pc:sldMkLst>
      </pc:sldChg>
      <pc:sldChg chg="addSp delSp modSp del mod">
        <pc:chgData name="Tibor Foltinsky" userId="cb306786-7a6a-4c62-956a-0a6ae499234e" providerId="ADAL" clId="{E4296152-5D6D-4820-9936-4D843AD379A5}" dt="2025-09-22T13:46:52.276" v="67" actId="47"/>
        <pc:sldMkLst>
          <pc:docMk/>
          <pc:sldMk cId="2010574382" sldId="271"/>
        </pc:sldMkLst>
      </pc:sldChg>
      <pc:sldChg chg="modSp mod">
        <pc:chgData name="Tibor Foltinsky" userId="cb306786-7a6a-4c62-956a-0a6ae499234e" providerId="ADAL" clId="{E4296152-5D6D-4820-9936-4D843AD379A5}" dt="2025-09-24T15:08:32.609" v="3661" actId="20577"/>
        <pc:sldMkLst>
          <pc:docMk/>
          <pc:sldMk cId="3654721988" sldId="272"/>
        </pc:sldMkLst>
        <pc:spChg chg="mod">
          <ac:chgData name="Tibor Foltinsky" userId="cb306786-7a6a-4c62-956a-0a6ae499234e" providerId="ADAL" clId="{E4296152-5D6D-4820-9936-4D843AD379A5}" dt="2025-09-22T13:47:33.489" v="75" actId="403"/>
          <ac:spMkLst>
            <pc:docMk/>
            <pc:sldMk cId="3654721988" sldId="272"/>
            <ac:spMk id="2" creationId="{76AF4CC7-F085-87FA-07A3-99C188BF41F3}"/>
          </ac:spMkLst>
        </pc:spChg>
        <pc:spChg chg="mod">
          <ac:chgData name="Tibor Foltinsky" userId="cb306786-7a6a-4c62-956a-0a6ae499234e" providerId="ADAL" clId="{E4296152-5D6D-4820-9936-4D843AD379A5}" dt="2025-09-24T15:08:32.609" v="3661" actId="20577"/>
          <ac:spMkLst>
            <pc:docMk/>
            <pc:sldMk cId="3654721988" sldId="272"/>
            <ac:spMk id="3" creationId="{C066E1E7-E50E-4A40-32F8-26611D89FE56}"/>
          </ac:spMkLst>
        </pc:spChg>
      </pc:sldChg>
      <pc:sldChg chg="add del">
        <pc:chgData name="Tibor Foltinsky" userId="cb306786-7a6a-4c62-956a-0a6ae499234e" providerId="ADAL" clId="{E4296152-5D6D-4820-9936-4D843AD379A5}" dt="2025-09-22T13:45:03.893" v="22" actId="47"/>
        <pc:sldMkLst>
          <pc:docMk/>
          <pc:sldMk cId="225121519" sldId="273"/>
        </pc:sldMkLst>
      </pc:sldChg>
      <pc:sldChg chg="modSp add mod">
        <pc:chgData name="Tibor Foltinsky" userId="cb306786-7a6a-4c62-956a-0a6ae499234e" providerId="ADAL" clId="{E4296152-5D6D-4820-9936-4D843AD379A5}" dt="2025-09-22T13:46:55.650" v="68" actId="207"/>
        <pc:sldMkLst>
          <pc:docMk/>
          <pc:sldMk cId="4273332123" sldId="273"/>
        </pc:sldMkLst>
        <pc:spChg chg="mod">
          <ac:chgData name="Tibor Foltinsky" userId="cb306786-7a6a-4c62-956a-0a6ae499234e" providerId="ADAL" clId="{E4296152-5D6D-4820-9936-4D843AD379A5}" dt="2025-09-22T13:46:55.650" v="68" actId="207"/>
          <ac:spMkLst>
            <pc:docMk/>
            <pc:sldMk cId="4273332123" sldId="273"/>
            <ac:spMk id="4" creationId="{F440FE50-F08D-1D4E-F2CE-406CED7364C7}"/>
          </ac:spMkLst>
        </pc:spChg>
        <pc:spChg chg="mod">
          <ac:chgData name="Tibor Foltinsky" userId="cb306786-7a6a-4c62-956a-0a6ae499234e" providerId="ADAL" clId="{E4296152-5D6D-4820-9936-4D843AD379A5}" dt="2025-09-22T13:46:36.609" v="63" actId="1076"/>
          <ac:spMkLst>
            <pc:docMk/>
            <pc:sldMk cId="4273332123" sldId="273"/>
            <ac:spMk id="5" creationId="{AF0EEE01-4CF0-97B1-4D48-CF2E69B29AD6}"/>
          </ac:spMkLst>
        </pc:spChg>
      </pc:sldChg>
      <pc:sldChg chg="add del">
        <pc:chgData name="Tibor Foltinsky" userId="cb306786-7a6a-4c62-956a-0a6ae499234e" providerId="ADAL" clId="{E4296152-5D6D-4820-9936-4D843AD379A5}" dt="2025-09-22T13:47:39.717" v="76" actId="47"/>
        <pc:sldMkLst>
          <pc:docMk/>
          <pc:sldMk cId="2044379905" sldId="274"/>
        </pc:sldMkLst>
      </pc:sldChg>
      <pc:sldChg chg="modSp add del">
        <pc:chgData name="Tibor Foltinsky" userId="cb306786-7a6a-4c62-956a-0a6ae499234e" providerId="ADAL" clId="{E4296152-5D6D-4820-9936-4D843AD379A5}" dt="2025-09-22T13:46:29.439" v="61" actId="47"/>
        <pc:sldMkLst>
          <pc:docMk/>
          <pc:sldMk cId="2103733162" sldId="275"/>
        </pc:sldMkLst>
      </pc:sldChg>
      <pc:sldChg chg="modSp add mod">
        <pc:chgData name="Tibor Foltinsky" userId="cb306786-7a6a-4c62-956a-0a6ae499234e" providerId="ADAL" clId="{E4296152-5D6D-4820-9936-4D843AD379A5}" dt="2025-09-22T13:47:02.651" v="69" actId="207"/>
        <pc:sldMkLst>
          <pc:docMk/>
          <pc:sldMk cId="3160412498" sldId="275"/>
        </pc:sldMkLst>
        <pc:spChg chg="mod">
          <ac:chgData name="Tibor Foltinsky" userId="cb306786-7a6a-4c62-956a-0a6ae499234e" providerId="ADAL" clId="{E4296152-5D6D-4820-9936-4D843AD379A5}" dt="2025-09-22T13:47:02.651" v="69" actId="207"/>
          <ac:spMkLst>
            <pc:docMk/>
            <pc:sldMk cId="3160412498" sldId="275"/>
            <ac:spMk id="4" creationId="{9EF55CF9-E7C6-81CA-7580-2762B589F3B6}"/>
          </ac:spMkLst>
        </pc:spChg>
      </pc:sldChg>
      <pc:sldChg chg="addSp delSp modSp add mod">
        <pc:chgData name="Tibor Foltinsky" userId="cb306786-7a6a-4c62-956a-0a6ae499234e" providerId="ADAL" clId="{E4296152-5D6D-4820-9936-4D843AD379A5}" dt="2025-09-24T13:09:01.392" v="3259" actId="20577"/>
        <pc:sldMkLst>
          <pc:docMk/>
          <pc:sldMk cId="3839877148" sldId="276"/>
        </pc:sldMkLst>
        <pc:spChg chg="mod">
          <ac:chgData name="Tibor Foltinsky" userId="cb306786-7a6a-4c62-956a-0a6ae499234e" providerId="ADAL" clId="{E4296152-5D6D-4820-9936-4D843AD379A5}" dt="2025-09-22T13:50:37.639" v="131" actId="20577"/>
          <ac:spMkLst>
            <pc:docMk/>
            <pc:sldMk cId="3839877148" sldId="276"/>
            <ac:spMk id="2" creationId="{59BE11E6-5043-38DE-1758-5A0AD8A90AA9}"/>
          </ac:spMkLst>
        </pc:spChg>
        <pc:spChg chg="mod">
          <ac:chgData name="Tibor Foltinsky" userId="cb306786-7a6a-4c62-956a-0a6ae499234e" providerId="ADAL" clId="{E4296152-5D6D-4820-9936-4D843AD379A5}" dt="2025-09-24T13:09:01.392" v="3259" actId="20577"/>
          <ac:spMkLst>
            <pc:docMk/>
            <pc:sldMk cId="3839877148" sldId="276"/>
            <ac:spMk id="3" creationId="{B773D91E-D525-D15A-4F59-90E1D53D8E48}"/>
          </ac:spMkLst>
        </pc:spChg>
        <pc:picChg chg="add mod">
          <ac:chgData name="Tibor Foltinsky" userId="cb306786-7a6a-4c62-956a-0a6ae499234e" providerId="ADAL" clId="{E4296152-5D6D-4820-9936-4D843AD379A5}" dt="2025-09-22T14:04:44.719" v="174" actId="1076"/>
          <ac:picMkLst>
            <pc:docMk/>
            <pc:sldMk cId="3839877148" sldId="276"/>
            <ac:picMk id="5" creationId="{44A9C615-8A81-32C9-601E-19BB7660487D}"/>
          </ac:picMkLst>
        </pc:picChg>
        <pc:picChg chg="add mod">
          <ac:chgData name="Tibor Foltinsky" userId="cb306786-7a6a-4c62-956a-0a6ae499234e" providerId="ADAL" clId="{E4296152-5D6D-4820-9936-4D843AD379A5}" dt="2025-09-22T14:09:18.912" v="191" actId="1076"/>
          <ac:picMkLst>
            <pc:docMk/>
            <pc:sldMk cId="3839877148" sldId="276"/>
            <ac:picMk id="6" creationId="{66391B82-4678-C010-9932-853F62D99CB6}"/>
          </ac:picMkLst>
        </pc:picChg>
        <pc:picChg chg="add mod">
          <ac:chgData name="Tibor Foltinsky" userId="cb306786-7a6a-4c62-956a-0a6ae499234e" providerId="ADAL" clId="{E4296152-5D6D-4820-9936-4D843AD379A5}" dt="2025-09-22T14:06:11.278" v="186" actId="1076"/>
          <ac:picMkLst>
            <pc:docMk/>
            <pc:sldMk cId="3839877148" sldId="276"/>
            <ac:picMk id="7" creationId="{CB7686BA-B3BD-9E8E-D353-677F274F8A61}"/>
          </ac:picMkLst>
        </pc:picChg>
        <pc:picChg chg="add mod">
          <ac:chgData name="Tibor Foltinsky" userId="cb306786-7a6a-4c62-956a-0a6ae499234e" providerId="ADAL" clId="{E4296152-5D6D-4820-9936-4D843AD379A5}" dt="2025-09-22T14:06:24.460" v="189" actId="1076"/>
          <ac:picMkLst>
            <pc:docMk/>
            <pc:sldMk cId="3839877148" sldId="276"/>
            <ac:picMk id="8" creationId="{6A939993-4507-5C85-7FD5-13186F925057}"/>
          </ac:picMkLst>
        </pc:picChg>
        <pc:picChg chg="add mod">
          <ac:chgData name="Tibor Foltinsky" userId="cb306786-7a6a-4c62-956a-0a6ae499234e" providerId="ADAL" clId="{E4296152-5D6D-4820-9936-4D843AD379A5}" dt="2025-09-22T14:06:00.829" v="185" actId="1076"/>
          <ac:picMkLst>
            <pc:docMk/>
            <pc:sldMk cId="3839877148" sldId="276"/>
            <ac:picMk id="9" creationId="{9FA74806-8BDC-E1AC-BE56-A126C6CA73A9}"/>
          </ac:picMkLst>
        </pc:picChg>
        <pc:picChg chg="add mod">
          <ac:chgData name="Tibor Foltinsky" userId="cb306786-7a6a-4c62-956a-0a6ae499234e" providerId="ADAL" clId="{E4296152-5D6D-4820-9936-4D843AD379A5}" dt="2025-09-22T14:10:05.079" v="197" actId="1076"/>
          <ac:picMkLst>
            <pc:docMk/>
            <pc:sldMk cId="3839877148" sldId="276"/>
            <ac:picMk id="1026" creationId="{AC435A7E-1D2E-B45F-0211-62CED8C9FDD4}"/>
          </ac:picMkLst>
        </pc:picChg>
      </pc:sldChg>
      <pc:sldChg chg="addSp delSp modSp add mod modAnim">
        <pc:chgData name="Tibor Foltinsky" userId="cb306786-7a6a-4c62-956a-0a6ae499234e" providerId="ADAL" clId="{E4296152-5D6D-4820-9936-4D843AD379A5}" dt="2025-09-23T15:09:09.970" v="753" actId="404"/>
        <pc:sldMkLst>
          <pc:docMk/>
          <pc:sldMk cId="1229915569" sldId="277"/>
        </pc:sldMkLst>
        <pc:spChg chg="mod">
          <ac:chgData name="Tibor Foltinsky" userId="cb306786-7a6a-4c62-956a-0a6ae499234e" providerId="ADAL" clId="{E4296152-5D6D-4820-9936-4D843AD379A5}" dt="2025-09-23T15:09:09.970" v="753" actId="404"/>
          <ac:spMkLst>
            <pc:docMk/>
            <pc:sldMk cId="1229915569" sldId="277"/>
            <ac:spMk id="2" creationId="{78009FFF-A9DA-84BB-D48E-8EA65E935EBC}"/>
          </ac:spMkLst>
        </pc:spChg>
        <pc:spChg chg="del mod">
          <ac:chgData name="Tibor Foltinsky" userId="cb306786-7a6a-4c62-956a-0a6ae499234e" providerId="ADAL" clId="{E4296152-5D6D-4820-9936-4D843AD379A5}" dt="2025-09-23T14:52:49.886" v="536" actId="478"/>
          <ac:spMkLst>
            <pc:docMk/>
            <pc:sldMk cId="1229915569" sldId="277"/>
            <ac:spMk id="3" creationId="{F6FB2AB4-B854-A5C7-7814-64A03C1920A6}"/>
          </ac:spMkLst>
        </pc:spChg>
        <pc:spChg chg="add del mod">
          <ac:chgData name="Tibor Foltinsky" userId="cb306786-7a6a-4c62-956a-0a6ae499234e" providerId="ADAL" clId="{E4296152-5D6D-4820-9936-4D843AD379A5}" dt="2025-09-23T14:52:47.371" v="535" actId="478"/>
          <ac:spMkLst>
            <pc:docMk/>
            <pc:sldMk cId="1229915569" sldId="277"/>
            <ac:spMk id="6" creationId="{3EAE59B0-10CA-3CA9-394D-48486285C417}"/>
          </ac:spMkLst>
        </pc:spChg>
        <pc:spChg chg="add del mod">
          <ac:chgData name="Tibor Foltinsky" userId="cb306786-7a6a-4c62-956a-0a6ae499234e" providerId="ADAL" clId="{E4296152-5D6D-4820-9936-4D843AD379A5}" dt="2025-09-23T14:52:51.883" v="537" actId="478"/>
          <ac:spMkLst>
            <pc:docMk/>
            <pc:sldMk cId="1229915569" sldId="277"/>
            <ac:spMk id="8" creationId="{4951E6CD-E4A6-3FCD-9140-16B49E1829FB}"/>
          </ac:spMkLst>
        </pc:spChg>
        <pc:spChg chg="add mod">
          <ac:chgData name="Tibor Foltinsky" userId="cb306786-7a6a-4c62-956a-0a6ae499234e" providerId="ADAL" clId="{E4296152-5D6D-4820-9936-4D843AD379A5}" dt="2025-09-23T15:06:07.460" v="720" actId="20577"/>
          <ac:spMkLst>
            <pc:docMk/>
            <pc:sldMk cId="1229915569" sldId="277"/>
            <ac:spMk id="12" creationId="{426D8597-6B41-B8C7-8C38-CF508D370CB9}"/>
          </ac:spMkLst>
        </pc:spChg>
        <pc:picChg chg="add mod">
          <ac:chgData name="Tibor Foltinsky" userId="cb306786-7a6a-4c62-956a-0a6ae499234e" providerId="ADAL" clId="{E4296152-5D6D-4820-9936-4D843AD379A5}" dt="2025-09-23T14:55:52.251" v="554" actId="1076"/>
          <ac:picMkLst>
            <pc:docMk/>
            <pc:sldMk cId="1229915569" sldId="277"/>
            <ac:picMk id="4" creationId="{77DFDBF7-22F6-F909-B365-ACBB6C19C638}"/>
          </ac:picMkLst>
        </pc:picChg>
        <pc:picChg chg="add mod">
          <ac:chgData name="Tibor Foltinsky" userId="cb306786-7a6a-4c62-956a-0a6ae499234e" providerId="ADAL" clId="{E4296152-5D6D-4820-9936-4D843AD379A5}" dt="2025-09-23T14:55:53.833" v="555" actId="1076"/>
          <ac:picMkLst>
            <pc:docMk/>
            <pc:sldMk cId="1229915569" sldId="277"/>
            <ac:picMk id="5" creationId="{7536763B-77F6-DCD5-9117-38CE7C2DCADC}"/>
          </ac:picMkLst>
        </pc:picChg>
        <pc:picChg chg="add mod">
          <ac:chgData name="Tibor Foltinsky" userId="cb306786-7a6a-4c62-956a-0a6ae499234e" providerId="ADAL" clId="{E4296152-5D6D-4820-9936-4D843AD379A5}" dt="2025-09-23T14:55:59.364" v="556" actId="1076"/>
          <ac:picMkLst>
            <pc:docMk/>
            <pc:sldMk cId="1229915569" sldId="277"/>
            <ac:picMk id="9" creationId="{D349CDB6-05C1-1E67-9545-C29777100A7E}"/>
          </ac:picMkLst>
        </pc:picChg>
        <pc:picChg chg="add del">
          <ac:chgData name="Tibor Foltinsky" userId="cb306786-7a6a-4c62-956a-0a6ae499234e" providerId="ADAL" clId="{E4296152-5D6D-4820-9936-4D843AD379A5}" dt="2025-09-23T14:55:26.892" v="547" actId="478"/>
          <ac:picMkLst>
            <pc:docMk/>
            <pc:sldMk cId="1229915569" sldId="277"/>
            <ac:picMk id="11" creationId="{142342DF-30ED-5B4B-2CD0-9340431737AF}"/>
          </ac:picMkLst>
        </pc:picChg>
      </pc:sldChg>
      <pc:sldChg chg="addSp delSp modSp add mod modAnim">
        <pc:chgData name="Tibor Foltinsky" userId="cb306786-7a6a-4c62-956a-0a6ae499234e" providerId="ADAL" clId="{E4296152-5D6D-4820-9936-4D843AD379A5}" dt="2025-09-24T15:24:11.041" v="3757" actId="1076"/>
        <pc:sldMkLst>
          <pc:docMk/>
          <pc:sldMk cId="1795653633" sldId="278"/>
        </pc:sldMkLst>
        <pc:spChg chg="mod">
          <ac:chgData name="Tibor Foltinsky" userId="cb306786-7a6a-4c62-956a-0a6ae499234e" providerId="ADAL" clId="{E4296152-5D6D-4820-9936-4D843AD379A5}" dt="2025-09-23T15:17:22.959" v="1160" actId="20577"/>
          <ac:spMkLst>
            <pc:docMk/>
            <pc:sldMk cId="1795653633" sldId="278"/>
            <ac:spMk id="2" creationId="{AC1A700A-B1CB-2174-BDDE-71684E86D875}"/>
          </ac:spMkLst>
        </pc:spChg>
        <pc:spChg chg="mod">
          <ac:chgData name="Tibor Foltinsky" userId="cb306786-7a6a-4c62-956a-0a6ae499234e" providerId="ADAL" clId="{E4296152-5D6D-4820-9936-4D843AD379A5}" dt="2025-09-24T11:03:48.433" v="3116" actId="20577"/>
          <ac:spMkLst>
            <pc:docMk/>
            <pc:sldMk cId="1795653633" sldId="278"/>
            <ac:spMk id="3" creationId="{CC3B377D-FDB3-8EF8-4FEA-917E59B8A5CF}"/>
          </ac:spMkLst>
        </pc:spChg>
        <pc:spChg chg="add mod">
          <ac:chgData name="Tibor Foltinsky" userId="cb306786-7a6a-4c62-956a-0a6ae499234e" providerId="ADAL" clId="{E4296152-5D6D-4820-9936-4D843AD379A5}" dt="2025-09-24T15:24:11.041" v="3757" actId="1076"/>
          <ac:spMkLst>
            <pc:docMk/>
            <pc:sldMk cId="1795653633" sldId="278"/>
            <ac:spMk id="7" creationId="{1BF0926A-987A-729A-F92C-4150BA6D1F72}"/>
          </ac:spMkLst>
        </pc:spChg>
        <pc:picChg chg="add mod">
          <ac:chgData name="Tibor Foltinsky" userId="cb306786-7a6a-4c62-956a-0a6ae499234e" providerId="ADAL" clId="{E4296152-5D6D-4820-9936-4D843AD379A5}" dt="2025-09-24T14:54:27.342" v="3655" actId="1076"/>
          <ac:picMkLst>
            <pc:docMk/>
            <pc:sldMk cId="1795653633" sldId="278"/>
            <ac:picMk id="5" creationId="{37FD59F2-36B2-39D9-5E27-356CD6AE8069}"/>
          </ac:picMkLst>
        </pc:picChg>
        <pc:picChg chg="add del mod">
          <ac:chgData name="Tibor Foltinsky" userId="cb306786-7a6a-4c62-956a-0a6ae499234e" providerId="ADAL" clId="{E4296152-5D6D-4820-9936-4D843AD379A5}" dt="2025-09-23T15:10:18.149" v="756" actId="21"/>
          <ac:picMkLst>
            <pc:docMk/>
            <pc:sldMk cId="1795653633" sldId="278"/>
            <ac:picMk id="5" creationId="{53DE4082-8403-301D-F341-EFAD89C2C128}"/>
          </ac:picMkLst>
        </pc:picChg>
        <pc:picChg chg="add mod modCrop">
          <ac:chgData name="Tibor Foltinsky" userId="cb306786-7a6a-4c62-956a-0a6ae499234e" providerId="ADAL" clId="{E4296152-5D6D-4820-9936-4D843AD379A5}" dt="2025-09-24T11:02:54.379" v="3090" actId="732"/>
          <ac:picMkLst>
            <pc:docMk/>
            <pc:sldMk cId="1795653633" sldId="278"/>
            <ac:picMk id="6" creationId="{89FD556F-91C2-5F2D-98C1-82C1CEBCE2DD}"/>
          </ac:picMkLst>
        </pc:picChg>
      </pc:sldChg>
      <pc:sldChg chg="addSp delSp modSp add mod modAnim">
        <pc:chgData name="Tibor Foltinsky" userId="cb306786-7a6a-4c62-956a-0a6ae499234e" providerId="ADAL" clId="{E4296152-5D6D-4820-9936-4D843AD379A5}" dt="2025-09-24T09:40:44.840" v="1995" actId="1076"/>
        <pc:sldMkLst>
          <pc:docMk/>
          <pc:sldMk cId="3512322394" sldId="279"/>
        </pc:sldMkLst>
        <pc:spChg chg="mod">
          <ac:chgData name="Tibor Foltinsky" userId="cb306786-7a6a-4c62-956a-0a6ae499234e" providerId="ADAL" clId="{E4296152-5D6D-4820-9936-4D843AD379A5}" dt="2025-09-24T09:40:44.840" v="1995" actId="1076"/>
          <ac:spMkLst>
            <pc:docMk/>
            <pc:sldMk cId="3512322394" sldId="279"/>
            <ac:spMk id="2" creationId="{E602272D-6CCA-050D-30D3-0AB65BE734F3}"/>
          </ac:spMkLst>
        </pc:spChg>
        <pc:spChg chg="del">
          <ac:chgData name="Tibor Foltinsky" userId="cb306786-7a6a-4c62-956a-0a6ae499234e" providerId="ADAL" clId="{E4296152-5D6D-4820-9936-4D843AD379A5}" dt="2025-09-23T14:52:00.252" v="528" actId="478"/>
          <ac:spMkLst>
            <pc:docMk/>
            <pc:sldMk cId="3512322394" sldId="279"/>
            <ac:spMk id="3" creationId="{BC13EC51-1A75-2930-A567-338B30ACAA39}"/>
          </ac:spMkLst>
        </pc:spChg>
        <pc:spChg chg="mod">
          <ac:chgData name="Tibor Foltinsky" userId="cb306786-7a6a-4c62-956a-0a6ae499234e" providerId="ADAL" clId="{E4296152-5D6D-4820-9936-4D843AD379A5}" dt="2025-09-24T09:16:45.651" v="1936" actId="115"/>
          <ac:spMkLst>
            <pc:docMk/>
            <pc:sldMk cId="3512322394" sldId="279"/>
            <ac:spMk id="6" creationId="{76C1E8B6-5963-479F-1978-8F6440ACF3FE}"/>
          </ac:spMkLst>
        </pc:spChg>
        <pc:spChg chg="add del mod">
          <ac:chgData name="Tibor Foltinsky" userId="cb306786-7a6a-4c62-956a-0a6ae499234e" providerId="ADAL" clId="{E4296152-5D6D-4820-9936-4D843AD379A5}" dt="2025-09-23T14:52:05.597" v="529" actId="478"/>
          <ac:spMkLst>
            <pc:docMk/>
            <pc:sldMk cId="3512322394" sldId="279"/>
            <ac:spMk id="8" creationId="{E4528060-73F0-CA2E-22C5-C21E7C5A4CD1}"/>
          </ac:spMkLst>
        </pc:spChg>
        <pc:spChg chg="add del">
          <ac:chgData name="Tibor Foltinsky" userId="cb306786-7a6a-4c62-956a-0a6ae499234e" providerId="ADAL" clId="{E4296152-5D6D-4820-9936-4D843AD379A5}" dt="2025-09-23T14:59:23.831" v="662" actId="478"/>
          <ac:spMkLst>
            <pc:docMk/>
            <pc:sldMk cId="3512322394" sldId="279"/>
            <ac:spMk id="12" creationId="{1FAF0EC2-3A71-434A-2657-E23B0352B985}"/>
          </ac:spMkLst>
        </pc:spChg>
        <pc:spChg chg="add mod">
          <ac:chgData name="Tibor Foltinsky" userId="cb306786-7a6a-4c62-956a-0a6ae499234e" providerId="ADAL" clId="{E4296152-5D6D-4820-9936-4D843AD379A5}" dt="2025-09-23T14:59:34.907" v="664" actId="1076"/>
          <ac:spMkLst>
            <pc:docMk/>
            <pc:sldMk cId="3512322394" sldId="279"/>
            <ac:spMk id="13" creationId="{B6ACF078-17A1-9EAF-D597-7CDED5305F8A}"/>
          </ac:spMkLst>
        </pc:spChg>
        <pc:picChg chg="mod">
          <ac:chgData name="Tibor Foltinsky" userId="cb306786-7a6a-4c62-956a-0a6ae499234e" providerId="ADAL" clId="{E4296152-5D6D-4820-9936-4D843AD379A5}" dt="2025-09-23T14:59:11.073" v="659" actId="1076"/>
          <ac:picMkLst>
            <pc:docMk/>
            <pc:sldMk cId="3512322394" sldId="279"/>
            <ac:picMk id="4" creationId="{58D3760B-06FD-4AF5-0759-E377EE17E20A}"/>
          </ac:picMkLst>
        </pc:picChg>
        <pc:picChg chg="del">
          <ac:chgData name="Tibor Foltinsky" userId="cb306786-7a6a-4c62-956a-0a6ae499234e" providerId="ADAL" clId="{E4296152-5D6D-4820-9936-4D843AD379A5}" dt="2025-09-23T14:56:13.348" v="557" actId="478"/>
          <ac:picMkLst>
            <pc:docMk/>
            <pc:sldMk cId="3512322394" sldId="279"/>
            <ac:picMk id="5" creationId="{D3FDE567-27D4-4CDA-2057-FA068C07DB0E}"/>
          </ac:picMkLst>
        </pc:picChg>
        <pc:picChg chg="add mod">
          <ac:chgData name="Tibor Foltinsky" userId="cb306786-7a6a-4c62-956a-0a6ae499234e" providerId="ADAL" clId="{E4296152-5D6D-4820-9936-4D843AD379A5}" dt="2025-09-23T14:59:14.033" v="660" actId="1076"/>
          <ac:picMkLst>
            <pc:docMk/>
            <pc:sldMk cId="3512322394" sldId="279"/>
            <ac:picMk id="9" creationId="{0EB48E93-5E4E-46BB-7753-258324CFBD7E}"/>
          </ac:picMkLst>
        </pc:picChg>
        <pc:picChg chg="add del">
          <ac:chgData name="Tibor Foltinsky" userId="cb306786-7a6a-4c62-956a-0a6ae499234e" providerId="ADAL" clId="{E4296152-5D6D-4820-9936-4D843AD379A5}" dt="2025-09-23T14:58:59.608" v="655" actId="478"/>
          <ac:picMkLst>
            <pc:docMk/>
            <pc:sldMk cId="3512322394" sldId="279"/>
            <ac:picMk id="11" creationId="{4C0AFA07-7AC8-34A0-B559-D7E1957A1E7D}"/>
          </ac:picMkLst>
        </pc:picChg>
        <pc:picChg chg="add del">
          <ac:chgData name="Tibor Foltinsky" userId="cb306786-7a6a-4c62-956a-0a6ae499234e" providerId="ADAL" clId="{E4296152-5D6D-4820-9936-4D843AD379A5}" dt="2025-09-23T15:32:17.395" v="1531" actId="21"/>
          <ac:picMkLst>
            <pc:docMk/>
            <pc:sldMk cId="3512322394" sldId="279"/>
            <ac:picMk id="15" creationId="{A400BF92-EB23-651A-5795-6BED44FF8A8D}"/>
          </ac:picMkLst>
        </pc:picChg>
        <pc:picChg chg="add mod">
          <ac:chgData name="Tibor Foltinsky" userId="cb306786-7a6a-4c62-956a-0a6ae499234e" providerId="ADAL" clId="{E4296152-5D6D-4820-9936-4D843AD379A5}" dt="2025-09-23T15:32:25.077" v="1533" actId="1076"/>
          <ac:picMkLst>
            <pc:docMk/>
            <pc:sldMk cId="3512322394" sldId="279"/>
            <ac:picMk id="16" creationId="{EFE8DD40-685E-6A44-6ABB-2F44BCB43D45}"/>
          </ac:picMkLst>
        </pc:picChg>
      </pc:sldChg>
      <pc:sldChg chg="add del">
        <pc:chgData name="Tibor Foltinsky" userId="cb306786-7a6a-4c62-956a-0a6ae499234e" providerId="ADAL" clId="{E4296152-5D6D-4820-9936-4D843AD379A5}" dt="2025-09-23T15:26:08.642" v="1395" actId="47"/>
        <pc:sldMkLst>
          <pc:docMk/>
          <pc:sldMk cId="400918618" sldId="280"/>
        </pc:sldMkLst>
      </pc:sldChg>
      <pc:sldChg chg="addSp delSp modSp add mod modAnim">
        <pc:chgData name="Tibor Foltinsky" userId="cb306786-7a6a-4c62-956a-0a6ae499234e" providerId="ADAL" clId="{E4296152-5D6D-4820-9936-4D843AD379A5}" dt="2025-09-24T11:24:49.386" v="3165"/>
        <pc:sldMkLst>
          <pc:docMk/>
          <pc:sldMk cId="2489298442" sldId="281"/>
        </pc:sldMkLst>
        <pc:spChg chg="mod">
          <ac:chgData name="Tibor Foltinsky" userId="cb306786-7a6a-4c62-956a-0a6ae499234e" providerId="ADAL" clId="{E4296152-5D6D-4820-9936-4D843AD379A5}" dt="2025-09-23T15:26:39.277" v="1438" actId="20577"/>
          <ac:spMkLst>
            <pc:docMk/>
            <pc:sldMk cId="2489298442" sldId="281"/>
            <ac:spMk id="2" creationId="{B9E5BC28-BC16-60A3-DF75-6C1714DA018C}"/>
          </ac:spMkLst>
        </pc:spChg>
        <pc:spChg chg="del">
          <ac:chgData name="Tibor Foltinsky" userId="cb306786-7a6a-4c62-956a-0a6ae499234e" providerId="ADAL" clId="{E4296152-5D6D-4820-9936-4D843AD379A5}" dt="2025-09-23T15:26:43.872" v="1440" actId="478"/>
          <ac:spMkLst>
            <pc:docMk/>
            <pc:sldMk cId="2489298442" sldId="281"/>
            <ac:spMk id="3" creationId="{5B9C5970-54E2-CF1C-2C9C-0C4351BE2E51}"/>
          </ac:spMkLst>
        </pc:spChg>
        <pc:spChg chg="add mod">
          <ac:chgData name="Tibor Foltinsky" userId="cb306786-7a6a-4c62-956a-0a6ae499234e" providerId="ADAL" clId="{E4296152-5D6D-4820-9936-4D843AD379A5}" dt="2025-09-24T11:24:43.101" v="3164" actId="14100"/>
          <ac:spMkLst>
            <pc:docMk/>
            <pc:sldMk cId="2489298442" sldId="281"/>
            <ac:spMk id="3" creationId="{C8EE0E88-6F34-E4EC-200A-FB769E34677C}"/>
          </ac:spMkLst>
        </pc:spChg>
        <pc:spChg chg="add del mod">
          <ac:chgData name="Tibor Foltinsky" userId="cb306786-7a6a-4c62-956a-0a6ae499234e" providerId="ADAL" clId="{E4296152-5D6D-4820-9936-4D843AD379A5}" dt="2025-09-23T15:26:44.933" v="1441" actId="478"/>
          <ac:spMkLst>
            <pc:docMk/>
            <pc:sldMk cId="2489298442" sldId="281"/>
            <ac:spMk id="6" creationId="{B8742FB3-9125-0713-044E-985284DA35F3}"/>
          </ac:spMkLst>
        </pc:spChg>
        <pc:spChg chg="add mod">
          <ac:chgData name="Tibor Foltinsky" userId="cb306786-7a6a-4c62-956a-0a6ae499234e" providerId="ADAL" clId="{E4296152-5D6D-4820-9936-4D843AD379A5}" dt="2025-09-23T15:28:12.650" v="1455" actId="1076"/>
          <ac:spMkLst>
            <pc:docMk/>
            <pc:sldMk cId="2489298442" sldId="281"/>
            <ac:spMk id="9" creationId="{D4F3AA52-9739-DB22-9341-3266C3F2D6BD}"/>
          </ac:spMkLst>
        </pc:spChg>
        <pc:spChg chg="add mod">
          <ac:chgData name="Tibor Foltinsky" userId="cb306786-7a6a-4c62-956a-0a6ae499234e" providerId="ADAL" clId="{E4296152-5D6D-4820-9936-4D843AD379A5}" dt="2025-09-23T15:29:00.654" v="1461" actId="14100"/>
          <ac:spMkLst>
            <pc:docMk/>
            <pc:sldMk cId="2489298442" sldId="281"/>
            <ac:spMk id="10" creationId="{FA7F1023-005F-D11E-FC34-07310FBC00B8}"/>
          </ac:spMkLst>
        </pc:spChg>
        <pc:spChg chg="add mod">
          <ac:chgData name="Tibor Foltinsky" userId="cb306786-7a6a-4c62-956a-0a6ae499234e" providerId="ADAL" clId="{E4296152-5D6D-4820-9936-4D843AD379A5}" dt="2025-09-23T15:29:44.597" v="1467" actId="14100"/>
          <ac:spMkLst>
            <pc:docMk/>
            <pc:sldMk cId="2489298442" sldId="281"/>
            <ac:spMk id="11" creationId="{50F2A55D-E461-241B-7F60-887ED3B3B92C}"/>
          </ac:spMkLst>
        </pc:spChg>
        <pc:spChg chg="add mod">
          <ac:chgData name="Tibor Foltinsky" userId="cb306786-7a6a-4c62-956a-0a6ae499234e" providerId="ADAL" clId="{E4296152-5D6D-4820-9936-4D843AD379A5}" dt="2025-09-23T15:34:50.976" v="1547" actId="115"/>
          <ac:spMkLst>
            <pc:docMk/>
            <pc:sldMk cId="2489298442" sldId="281"/>
            <ac:spMk id="12" creationId="{CF114176-27D3-D0A7-3A7D-A37B413FA798}"/>
          </ac:spMkLst>
        </pc:spChg>
        <pc:picChg chg="del">
          <ac:chgData name="Tibor Foltinsky" userId="cb306786-7a6a-4c62-956a-0a6ae499234e" providerId="ADAL" clId="{E4296152-5D6D-4820-9936-4D843AD379A5}" dt="2025-09-23T15:26:42.194" v="1439" actId="478"/>
          <ac:picMkLst>
            <pc:docMk/>
            <pc:sldMk cId="2489298442" sldId="281"/>
            <ac:picMk id="5" creationId="{CC82CF1B-92A8-96F4-AC4C-441AC45C9491}"/>
          </ac:picMkLst>
        </pc:picChg>
        <pc:picChg chg="add mod modCrop">
          <ac:chgData name="Tibor Foltinsky" userId="cb306786-7a6a-4c62-956a-0a6ae499234e" providerId="ADAL" clId="{E4296152-5D6D-4820-9936-4D843AD379A5}" dt="2025-09-23T15:30:37.911" v="1517" actId="1076"/>
          <ac:picMkLst>
            <pc:docMk/>
            <pc:sldMk cId="2489298442" sldId="281"/>
            <ac:picMk id="8" creationId="{94B46D8C-094F-033B-D175-E9759A79029E}"/>
          </ac:picMkLst>
        </pc:picChg>
      </pc:sldChg>
      <pc:sldChg chg="add del">
        <pc:chgData name="Tibor Foltinsky" userId="cb306786-7a6a-4c62-956a-0a6ae499234e" providerId="ADAL" clId="{E4296152-5D6D-4820-9936-4D843AD379A5}" dt="2025-09-23T15:26:11.702" v="1396" actId="47"/>
        <pc:sldMkLst>
          <pc:docMk/>
          <pc:sldMk cId="107274605" sldId="282"/>
        </pc:sldMkLst>
      </pc:sldChg>
      <pc:sldChg chg="addSp delSp modSp add mod delAnim modAnim">
        <pc:chgData name="Tibor Foltinsky" userId="cb306786-7a6a-4c62-956a-0a6ae499234e" providerId="ADAL" clId="{E4296152-5D6D-4820-9936-4D843AD379A5}" dt="2025-09-24T13:49:19.820" v="3407" actId="1076"/>
        <pc:sldMkLst>
          <pc:docMk/>
          <pc:sldMk cId="2144421753" sldId="282"/>
        </pc:sldMkLst>
        <pc:spChg chg="mod">
          <ac:chgData name="Tibor Foltinsky" userId="cb306786-7a6a-4c62-956a-0a6ae499234e" providerId="ADAL" clId="{E4296152-5D6D-4820-9936-4D843AD379A5}" dt="2025-09-24T10:35:27.501" v="2644" actId="790"/>
          <ac:spMkLst>
            <pc:docMk/>
            <pc:sldMk cId="2144421753" sldId="282"/>
            <ac:spMk id="2" creationId="{1CBBDD6C-21F7-055F-FCD4-DCD082ED17B9}"/>
          </ac:spMkLst>
        </pc:spChg>
        <pc:spChg chg="add del mod">
          <ac:chgData name="Tibor Foltinsky" userId="cb306786-7a6a-4c62-956a-0a6ae499234e" providerId="ADAL" clId="{E4296152-5D6D-4820-9936-4D843AD379A5}" dt="2025-09-24T13:48:56.054" v="3398" actId="478"/>
          <ac:spMkLst>
            <pc:docMk/>
            <pc:sldMk cId="2144421753" sldId="282"/>
            <ac:spMk id="3" creationId="{8A994CC3-12BF-C077-1872-34EDAF838D2F}"/>
          </ac:spMkLst>
        </pc:spChg>
        <pc:spChg chg="del">
          <ac:chgData name="Tibor Foltinsky" userId="cb306786-7a6a-4c62-956a-0a6ae499234e" providerId="ADAL" clId="{E4296152-5D6D-4820-9936-4D843AD379A5}" dt="2025-09-24T10:36:06.317" v="2645" actId="478"/>
          <ac:spMkLst>
            <pc:docMk/>
            <pc:sldMk cId="2144421753" sldId="282"/>
            <ac:spMk id="3" creationId="{FD4D369D-B8FB-2413-BAA7-5CCE97170DC9}"/>
          </ac:spMkLst>
        </pc:spChg>
        <pc:spChg chg="add mod">
          <ac:chgData name="Tibor Foltinsky" userId="cb306786-7a6a-4c62-956a-0a6ae499234e" providerId="ADAL" clId="{E4296152-5D6D-4820-9936-4D843AD379A5}" dt="2025-09-24T13:49:19.820" v="3407" actId="1076"/>
          <ac:spMkLst>
            <pc:docMk/>
            <pc:sldMk cId="2144421753" sldId="282"/>
            <ac:spMk id="4" creationId="{016A37D2-6336-8999-938C-184849BCF1FD}"/>
          </ac:spMkLst>
        </pc:spChg>
        <pc:spChg chg="add del mod">
          <ac:chgData name="Tibor Foltinsky" userId="cb306786-7a6a-4c62-956a-0a6ae499234e" providerId="ADAL" clId="{E4296152-5D6D-4820-9936-4D843AD379A5}" dt="2025-09-24T10:36:07.878" v="2646" actId="478"/>
          <ac:spMkLst>
            <pc:docMk/>
            <pc:sldMk cId="2144421753" sldId="282"/>
            <ac:spMk id="6" creationId="{945997BE-7B36-DB56-72EB-D0A88CE3F097}"/>
          </ac:spMkLst>
        </pc:spChg>
        <pc:spChg chg="add mod">
          <ac:chgData name="Tibor Foltinsky" userId="cb306786-7a6a-4c62-956a-0a6ae499234e" providerId="ADAL" clId="{E4296152-5D6D-4820-9936-4D843AD379A5}" dt="2025-09-24T10:36:40.408" v="2653" actId="14100"/>
          <ac:spMkLst>
            <pc:docMk/>
            <pc:sldMk cId="2144421753" sldId="282"/>
            <ac:spMk id="9" creationId="{90CF2B20-C098-E79D-910F-B088D1F0845D}"/>
          </ac:spMkLst>
        </pc:spChg>
        <pc:spChg chg="add mod">
          <ac:chgData name="Tibor Foltinsky" userId="cb306786-7a6a-4c62-956a-0a6ae499234e" providerId="ADAL" clId="{E4296152-5D6D-4820-9936-4D843AD379A5}" dt="2025-09-24T10:43:42.212" v="2697" actId="1076"/>
          <ac:spMkLst>
            <pc:docMk/>
            <pc:sldMk cId="2144421753" sldId="282"/>
            <ac:spMk id="10" creationId="{D366D9FD-3210-4899-7D9E-0F93AB07A2A8}"/>
          </ac:spMkLst>
        </pc:spChg>
        <pc:picChg chg="del">
          <ac:chgData name="Tibor Foltinsky" userId="cb306786-7a6a-4c62-956a-0a6ae499234e" providerId="ADAL" clId="{E4296152-5D6D-4820-9936-4D843AD379A5}" dt="2025-09-24T09:03:45.366" v="1754" actId="478"/>
          <ac:picMkLst>
            <pc:docMk/>
            <pc:sldMk cId="2144421753" sldId="282"/>
            <ac:picMk id="5" creationId="{DD28B9E5-DF19-C678-D843-8D450643AD61}"/>
          </ac:picMkLst>
        </pc:picChg>
        <pc:picChg chg="add del">
          <ac:chgData name="Tibor Foltinsky" userId="cb306786-7a6a-4c62-956a-0a6ae499234e" providerId="ADAL" clId="{E4296152-5D6D-4820-9936-4D843AD379A5}" dt="2025-09-24T13:49:05.919" v="3403" actId="22"/>
          <ac:picMkLst>
            <pc:docMk/>
            <pc:sldMk cId="2144421753" sldId="282"/>
            <ac:picMk id="6" creationId="{98E31320-63D1-D2CE-60CD-6D9606B426BE}"/>
          </ac:picMkLst>
        </pc:picChg>
        <pc:picChg chg="add mod">
          <ac:chgData name="Tibor Foltinsky" userId="cb306786-7a6a-4c62-956a-0a6ae499234e" providerId="ADAL" clId="{E4296152-5D6D-4820-9936-4D843AD379A5}" dt="2025-09-24T10:36:15.567" v="2649" actId="1076"/>
          <ac:picMkLst>
            <pc:docMk/>
            <pc:sldMk cId="2144421753" sldId="282"/>
            <ac:picMk id="8" creationId="{A201B689-9BF6-CE83-4F3F-62D8DC4DF5B6}"/>
          </ac:picMkLst>
        </pc:picChg>
        <pc:picChg chg="add del">
          <ac:chgData name="Tibor Foltinsky" userId="cb306786-7a6a-4c62-956a-0a6ae499234e" providerId="ADAL" clId="{E4296152-5D6D-4820-9936-4D843AD379A5}" dt="2025-09-24T13:49:05.616" v="3402" actId="22"/>
          <ac:picMkLst>
            <pc:docMk/>
            <pc:sldMk cId="2144421753" sldId="282"/>
            <ac:picMk id="11" creationId="{1797B8C3-7A17-9036-2927-1E7997638905}"/>
          </ac:picMkLst>
        </pc:picChg>
      </pc:sldChg>
      <pc:sldChg chg="addSp delSp modSp add mod delAnim modAnim">
        <pc:chgData name="Tibor Foltinsky" userId="cb306786-7a6a-4c62-956a-0a6ae499234e" providerId="ADAL" clId="{E4296152-5D6D-4820-9936-4D843AD379A5}" dt="2025-09-24T10:44:49.156" v="2705"/>
        <pc:sldMkLst>
          <pc:docMk/>
          <pc:sldMk cId="2978911589" sldId="283"/>
        </pc:sldMkLst>
        <pc:spChg chg="mod">
          <ac:chgData name="Tibor Foltinsky" userId="cb306786-7a6a-4c62-956a-0a6ae499234e" providerId="ADAL" clId="{E4296152-5D6D-4820-9936-4D843AD379A5}" dt="2025-09-24T09:40:35.645" v="1994" actId="14100"/>
          <ac:spMkLst>
            <pc:docMk/>
            <pc:sldMk cId="2978911589" sldId="283"/>
            <ac:spMk id="2" creationId="{2E6D12F4-F0FA-EA9A-DACD-A049849BDDB9}"/>
          </ac:spMkLst>
        </pc:spChg>
        <pc:spChg chg="del">
          <ac:chgData name="Tibor Foltinsky" userId="cb306786-7a6a-4c62-956a-0a6ae499234e" providerId="ADAL" clId="{E4296152-5D6D-4820-9936-4D843AD379A5}" dt="2025-09-24T09:38:22.919" v="1937" actId="478"/>
          <ac:spMkLst>
            <pc:docMk/>
            <pc:sldMk cId="2978911589" sldId="283"/>
            <ac:spMk id="3" creationId="{4ACE20F7-EB0A-066D-1AAD-4CC3C59A5964}"/>
          </ac:spMkLst>
        </pc:spChg>
        <pc:spChg chg="add del mod">
          <ac:chgData name="Tibor Foltinsky" userId="cb306786-7a6a-4c62-956a-0a6ae499234e" providerId="ADAL" clId="{E4296152-5D6D-4820-9936-4D843AD379A5}" dt="2025-09-24T09:38:24.816" v="1938" actId="478"/>
          <ac:spMkLst>
            <pc:docMk/>
            <pc:sldMk cId="2978911589" sldId="283"/>
            <ac:spMk id="6" creationId="{B57E169E-11AC-39AE-EA2E-9734EF27665D}"/>
          </ac:spMkLst>
        </pc:spChg>
        <pc:spChg chg="add del mod">
          <ac:chgData name="Tibor Foltinsky" userId="cb306786-7a6a-4c62-956a-0a6ae499234e" providerId="ADAL" clId="{E4296152-5D6D-4820-9936-4D843AD379A5}" dt="2025-09-24T10:00:03.802" v="2107" actId="478"/>
          <ac:spMkLst>
            <pc:docMk/>
            <pc:sldMk cId="2978911589" sldId="283"/>
            <ac:spMk id="9" creationId="{633EED08-D1BA-09BF-A9CE-1F13363F7C93}"/>
          </ac:spMkLst>
        </pc:spChg>
        <pc:spChg chg="add del mod">
          <ac:chgData name="Tibor Foltinsky" userId="cb306786-7a6a-4c62-956a-0a6ae499234e" providerId="ADAL" clId="{E4296152-5D6D-4820-9936-4D843AD379A5}" dt="2025-09-24T10:00:06.114" v="2109" actId="478"/>
          <ac:spMkLst>
            <pc:docMk/>
            <pc:sldMk cId="2978911589" sldId="283"/>
            <ac:spMk id="10" creationId="{BBC06991-25AC-63BB-C93B-7EABC3347536}"/>
          </ac:spMkLst>
        </pc:spChg>
        <pc:spChg chg="add mod">
          <ac:chgData name="Tibor Foltinsky" userId="cb306786-7a6a-4c62-956a-0a6ae499234e" providerId="ADAL" clId="{E4296152-5D6D-4820-9936-4D843AD379A5}" dt="2025-09-24T10:01:07.383" v="2119" actId="1076"/>
          <ac:spMkLst>
            <pc:docMk/>
            <pc:sldMk cId="2978911589" sldId="283"/>
            <ac:spMk id="15" creationId="{B66C95CF-92F0-5623-D78B-81B69D7B8464}"/>
          </ac:spMkLst>
        </pc:spChg>
        <pc:spChg chg="add mod">
          <ac:chgData name="Tibor Foltinsky" userId="cb306786-7a6a-4c62-956a-0a6ae499234e" providerId="ADAL" clId="{E4296152-5D6D-4820-9936-4D843AD379A5}" dt="2025-09-24T10:01:54.922" v="2130" actId="14100"/>
          <ac:spMkLst>
            <pc:docMk/>
            <pc:sldMk cId="2978911589" sldId="283"/>
            <ac:spMk id="22" creationId="{1685E78D-2F98-BDE5-2FF2-673CB693DA11}"/>
          </ac:spMkLst>
        </pc:spChg>
        <pc:picChg chg="del">
          <ac:chgData name="Tibor Foltinsky" userId="cb306786-7a6a-4c62-956a-0a6ae499234e" providerId="ADAL" clId="{E4296152-5D6D-4820-9936-4D843AD379A5}" dt="2025-09-24T09:03:43.678" v="1753" actId="478"/>
          <ac:picMkLst>
            <pc:docMk/>
            <pc:sldMk cId="2978911589" sldId="283"/>
            <ac:picMk id="5" creationId="{0C6567BA-1F10-6466-3B08-7AA73AA34021}"/>
          </ac:picMkLst>
        </pc:picChg>
        <pc:picChg chg="add del mod">
          <ac:chgData name="Tibor Foltinsky" userId="cb306786-7a6a-4c62-956a-0a6ae499234e" providerId="ADAL" clId="{E4296152-5D6D-4820-9936-4D843AD379A5}" dt="2025-09-24T10:00:01.890" v="2106" actId="478"/>
          <ac:picMkLst>
            <pc:docMk/>
            <pc:sldMk cId="2978911589" sldId="283"/>
            <ac:picMk id="8" creationId="{13DB6F67-71B4-36C5-FDD3-2E8AB75FF334}"/>
          </ac:picMkLst>
        </pc:picChg>
        <pc:picChg chg="add del mod">
          <ac:chgData name="Tibor Foltinsky" userId="cb306786-7a6a-4c62-956a-0a6ae499234e" providerId="ADAL" clId="{E4296152-5D6D-4820-9936-4D843AD379A5}" dt="2025-09-24T09:59:58.075" v="2105" actId="478"/>
          <ac:picMkLst>
            <pc:docMk/>
            <pc:sldMk cId="2978911589" sldId="283"/>
            <ac:picMk id="12" creationId="{BF32093A-1645-48EE-E933-1E9C7CC4C32A}"/>
          </ac:picMkLst>
        </pc:picChg>
        <pc:picChg chg="add del mod">
          <ac:chgData name="Tibor Foltinsky" userId="cb306786-7a6a-4c62-956a-0a6ae499234e" providerId="ADAL" clId="{E4296152-5D6D-4820-9936-4D843AD379A5}" dt="2025-09-24T10:00:04.707" v="2108" actId="478"/>
          <ac:picMkLst>
            <pc:docMk/>
            <pc:sldMk cId="2978911589" sldId="283"/>
            <ac:picMk id="14" creationId="{B4D65DD7-9CD7-D0BD-4937-53280571F608}"/>
          </ac:picMkLst>
        </pc:picChg>
        <pc:picChg chg="add del">
          <ac:chgData name="Tibor Foltinsky" userId="cb306786-7a6a-4c62-956a-0a6ae499234e" providerId="ADAL" clId="{E4296152-5D6D-4820-9936-4D843AD379A5}" dt="2025-09-24T10:00:21.043" v="2113" actId="22"/>
          <ac:picMkLst>
            <pc:docMk/>
            <pc:sldMk cId="2978911589" sldId="283"/>
            <ac:picMk id="17" creationId="{FDC86F3C-362A-CA5D-D6A0-16811380F57C}"/>
          </ac:picMkLst>
        </pc:picChg>
        <pc:picChg chg="add mod">
          <ac:chgData name="Tibor Foltinsky" userId="cb306786-7a6a-4c62-956a-0a6ae499234e" providerId="ADAL" clId="{E4296152-5D6D-4820-9936-4D843AD379A5}" dt="2025-09-24T10:01:33.673" v="2127" actId="14861"/>
          <ac:picMkLst>
            <pc:docMk/>
            <pc:sldMk cId="2978911589" sldId="283"/>
            <ac:picMk id="19" creationId="{D31A69BD-CC1C-C867-45EC-F7BAF1C255CB}"/>
          </ac:picMkLst>
        </pc:picChg>
        <pc:picChg chg="add mod">
          <ac:chgData name="Tibor Foltinsky" userId="cb306786-7a6a-4c62-956a-0a6ae499234e" providerId="ADAL" clId="{E4296152-5D6D-4820-9936-4D843AD379A5}" dt="2025-09-24T10:02:11.419" v="2132" actId="14861"/>
          <ac:picMkLst>
            <pc:docMk/>
            <pc:sldMk cId="2978911589" sldId="283"/>
            <ac:picMk id="21" creationId="{05E76CF7-AC9A-0F93-69FC-89610E1F0C01}"/>
          </ac:picMkLst>
        </pc:picChg>
      </pc:sldChg>
      <pc:sldChg chg="addSp delSp modSp add mod delAnim modAnim">
        <pc:chgData name="Tibor Foltinsky" userId="cb306786-7a6a-4c62-956a-0a6ae499234e" providerId="ADAL" clId="{E4296152-5D6D-4820-9936-4D843AD379A5}" dt="2025-09-24T11:27:24.303" v="3166"/>
        <pc:sldMkLst>
          <pc:docMk/>
          <pc:sldMk cId="124873856" sldId="284"/>
        </pc:sldMkLst>
        <pc:spChg chg="add mod">
          <ac:chgData name="Tibor Foltinsky" userId="cb306786-7a6a-4c62-956a-0a6ae499234e" providerId="ADAL" clId="{E4296152-5D6D-4820-9936-4D843AD379A5}" dt="2025-09-24T09:02:29.534" v="1751" actId="14100"/>
          <ac:spMkLst>
            <pc:docMk/>
            <pc:sldMk cId="124873856" sldId="284"/>
            <ac:spMk id="3" creationId="{6169DFEF-4F02-7CD9-C4BD-D145ADC2C223}"/>
          </ac:spMkLst>
        </pc:spChg>
        <pc:spChg chg="add mod">
          <ac:chgData name="Tibor Foltinsky" userId="cb306786-7a6a-4c62-956a-0a6ae499234e" providerId="ADAL" clId="{E4296152-5D6D-4820-9936-4D843AD379A5}" dt="2025-09-24T09:01:59.049" v="1748" actId="207"/>
          <ac:spMkLst>
            <pc:docMk/>
            <pc:sldMk cId="124873856" sldId="284"/>
            <ac:spMk id="5" creationId="{C53C4B16-E2AB-438F-D1A5-06BD8568C501}"/>
          </ac:spMkLst>
        </pc:spChg>
        <pc:spChg chg="mod">
          <ac:chgData name="Tibor Foltinsky" userId="cb306786-7a6a-4c62-956a-0a6ae499234e" providerId="ADAL" clId="{E4296152-5D6D-4820-9936-4D843AD379A5}" dt="2025-09-23T15:34:34.292" v="1545" actId="1076"/>
          <ac:spMkLst>
            <pc:docMk/>
            <pc:sldMk cId="124873856" sldId="284"/>
            <ac:spMk id="9" creationId="{3A734F31-D363-A54B-6742-0C865019BAE4}"/>
          </ac:spMkLst>
        </pc:spChg>
        <pc:spChg chg="del">
          <ac:chgData name="Tibor Foltinsky" userId="cb306786-7a6a-4c62-956a-0a6ae499234e" providerId="ADAL" clId="{E4296152-5D6D-4820-9936-4D843AD379A5}" dt="2025-09-23T15:34:37.889" v="1546" actId="478"/>
          <ac:spMkLst>
            <pc:docMk/>
            <pc:sldMk cId="124873856" sldId="284"/>
            <ac:spMk id="10" creationId="{3035F545-0FC7-0047-5A48-99C5DE87949D}"/>
          </ac:spMkLst>
        </pc:spChg>
        <pc:spChg chg="mod">
          <ac:chgData name="Tibor Foltinsky" userId="cb306786-7a6a-4c62-956a-0a6ae499234e" providerId="ADAL" clId="{E4296152-5D6D-4820-9936-4D843AD379A5}" dt="2025-09-23T15:34:23.835" v="1542" actId="14100"/>
          <ac:spMkLst>
            <pc:docMk/>
            <pc:sldMk cId="124873856" sldId="284"/>
            <ac:spMk id="11" creationId="{459D5E7A-F7F0-E322-5C36-2EBBEFECB46C}"/>
          </ac:spMkLst>
        </pc:spChg>
        <pc:spChg chg="mod">
          <ac:chgData name="Tibor Foltinsky" userId="cb306786-7a6a-4c62-956a-0a6ae499234e" providerId="ADAL" clId="{E4296152-5D6D-4820-9936-4D843AD379A5}" dt="2025-09-23T15:35:03.359" v="1549" actId="14100"/>
          <ac:spMkLst>
            <pc:docMk/>
            <pc:sldMk cId="124873856" sldId="284"/>
            <ac:spMk id="12" creationId="{23460417-3679-8B63-428A-F53BBA7CD765}"/>
          </ac:spMkLst>
        </pc:spChg>
        <pc:picChg chg="add del mod">
          <ac:chgData name="Tibor Foltinsky" userId="cb306786-7a6a-4c62-956a-0a6ae499234e" providerId="ADAL" clId="{E4296152-5D6D-4820-9936-4D843AD379A5}" dt="2025-09-23T15:34:04.272" v="1538" actId="478"/>
          <ac:picMkLst>
            <pc:docMk/>
            <pc:sldMk cId="124873856" sldId="284"/>
            <ac:picMk id="4" creationId="{2D057133-0433-2D2A-F704-CC25DC327E02}"/>
          </ac:picMkLst>
        </pc:picChg>
        <pc:picChg chg="mod">
          <ac:chgData name="Tibor Foltinsky" userId="cb306786-7a6a-4c62-956a-0a6ae499234e" providerId="ADAL" clId="{E4296152-5D6D-4820-9936-4D843AD379A5}" dt="2025-09-23T15:36:03.634" v="1620" actId="1076"/>
          <ac:picMkLst>
            <pc:docMk/>
            <pc:sldMk cId="124873856" sldId="284"/>
            <ac:picMk id="8" creationId="{0541B35A-7B75-C419-8A9B-9308BCB11BEE}"/>
          </ac:picMkLst>
        </pc:picChg>
      </pc:sldChg>
      <pc:sldChg chg="delSp modSp add mod ord delAnim">
        <pc:chgData name="Tibor Foltinsky" userId="cb306786-7a6a-4c62-956a-0a6ae499234e" providerId="ADAL" clId="{E4296152-5D6D-4820-9936-4D843AD379A5}" dt="2025-09-24T12:00:06.283" v="3169" actId="14100"/>
        <pc:sldMkLst>
          <pc:docMk/>
          <pc:sldMk cId="3759358264" sldId="285"/>
        </pc:sldMkLst>
        <pc:spChg chg="del">
          <ac:chgData name="Tibor Foltinsky" userId="cb306786-7a6a-4c62-956a-0a6ae499234e" providerId="ADAL" clId="{E4296152-5D6D-4820-9936-4D843AD379A5}" dt="2025-09-24T09:59:54.868" v="2102" actId="478"/>
          <ac:spMkLst>
            <pc:docMk/>
            <pc:sldMk cId="3759358264" sldId="285"/>
            <ac:spMk id="15" creationId="{ABDD8BE5-C455-2BB9-63AF-F062E44AEA60}"/>
          </ac:spMkLst>
        </pc:spChg>
        <pc:picChg chg="mod">
          <ac:chgData name="Tibor Foltinsky" userId="cb306786-7a6a-4c62-956a-0a6ae499234e" providerId="ADAL" clId="{E4296152-5D6D-4820-9936-4D843AD379A5}" dt="2025-09-24T12:00:06.283" v="3169" actId="14100"/>
          <ac:picMkLst>
            <pc:docMk/>
            <pc:sldMk cId="3759358264" sldId="285"/>
            <ac:picMk id="12" creationId="{A21297DD-6DD4-2D30-3CE6-A25D9F780789}"/>
          </ac:picMkLst>
        </pc:picChg>
        <pc:picChg chg="del">
          <ac:chgData name="Tibor Foltinsky" userId="cb306786-7a6a-4c62-956a-0a6ae499234e" providerId="ADAL" clId="{E4296152-5D6D-4820-9936-4D843AD379A5}" dt="2025-09-24T09:59:51.496" v="2101" actId="478"/>
          <ac:picMkLst>
            <pc:docMk/>
            <pc:sldMk cId="3759358264" sldId="285"/>
            <ac:picMk id="14" creationId="{3FF233A7-9BE4-0B9D-C07B-E41879DD0FE8}"/>
          </ac:picMkLst>
        </pc:picChg>
      </pc:sldChg>
      <pc:sldChg chg="addSp delSp modSp add mod delAnim modAnim modNotesTx">
        <pc:chgData name="Tibor Foltinsky" userId="cb306786-7a6a-4c62-956a-0a6ae499234e" providerId="ADAL" clId="{E4296152-5D6D-4820-9936-4D843AD379A5}" dt="2025-09-24T12:01:00.731" v="3170"/>
        <pc:sldMkLst>
          <pc:docMk/>
          <pc:sldMk cId="857269057" sldId="286"/>
        </pc:sldMkLst>
        <pc:spChg chg="mod">
          <ac:chgData name="Tibor Foltinsky" userId="cb306786-7a6a-4c62-956a-0a6ae499234e" providerId="ADAL" clId="{E4296152-5D6D-4820-9936-4D843AD379A5}" dt="2025-09-24T10:04:42.008" v="2186" actId="20577"/>
          <ac:spMkLst>
            <pc:docMk/>
            <pc:sldMk cId="857269057" sldId="286"/>
            <ac:spMk id="2" creationId="{1425F4F1-A8E5-3608-A573-ED5EA2AB95E3}"/>
          </ac:spMkLst>
        </pc:spChg>
        <pc:spChg chg="add mod">
          <ac:chgData name="Tibor Foltinsky" userId="cb306786-7a6a-4c62-956a-0a6ae499234e" providerId="ADAL" clId="{E4296152-5D6D-4820-9936-4D843AD379A5}" dt="2025-09-24T10:09:42.890" v="2195" actId="14100"/>
          <ac:spMkLst>
            <pc:docMk/>
            <pc:sldMk cId="857269057" sldId="286"/>
            <ac:spMk id="5" creationId="{889B3041-C73C-9A1B-F018-8CC7A9E01DBF}"/>
          </ac:spMkLst>
        </pc:spChg>
        <pc:spChg chg="add mod">
          <ac:chgData name="Tibor Foltinsky" userId="cb306786-7a6a-4c62-956a-0a6ae499234e" providerId="ADAL" clId="{E4296152-5D6D-4820-9936-4D843AD379A5}" dt="2025-09-24T10:10:22.729" v="2222" actId="14100"/>
          <ac:spMkLst>
            <pc:docMk/>
            <pc:sldMk cId="857269057" sldId="286"/>
            <ac:spMk id="6" creationId="{21033243-49AD-8ACE-C0A9-CDE277E54A3F}"/>
          </ac:spMkLst>
        </pc:spChg>
        <pc:spChg chg="add mod">
          <ac:chgData name="Tibor Foltinsky" userId="cb306786-7a6a-4c62-956a-0a6ae499234e" providerId="ADAL" clId="{E4296152-5D6D-4820-9936-4D843AD379A5}" dt="2025-09-24T10:14:11.492" v="2231" actId="14100"/>
          <ac:spMkLst>
            <pc:docMk/>
            <pc:sldMk cId="857269057" sldId="286"/>
            <ac:spMk id="9" creationId="{0220C3A7-284B-6777-5842-E92C91A76D57}"/>
          </ac:spMkLst>
        </pc:spChg>
        <pc:spChg chg="del">
          <ac:chgData name="Tibor Foltinsky" userId="cb306786-7a6a-4c62-956a-0a6ae499234e" providerId="ADAL" clId="{E4296152-5D6D-4820-9936-4D843AD379A5}" dt="2025-09-24T10:02:46.015" v="2136" actId="478"/>
          <ac:spMkLst>
            <pc:docMk/>
            <pc:sldMk cId="857269057" sldId="286"/>
            <ac:spMk id="15" creationId="{8867C5B3-E470-0DE1-C60E-F55A4189AD99}"/>
          </ac:spMkLst>
        </pc:spChg>
        <pc:spChg chg="del">
          <ac:chgData name="Tibor Foltinsky" userId="cb306786-7a6a-4c62-956a-0a6ae499234e" providerId="ADAL" clId="{E4296152-5D6D-4820-9936-4D843AD379A5}" dt="2025-09-24T10:02:47.265" v="2137" actId="478"/>
          <ac:spMkLst>
            <pc:docMk/>
            <pc:sldMk cId="857269057" sldId="286"/>
            <ac:spMk id="22" creationId="{EE120B97-C692-6B96-22A0-ADF6D21500F8}"/>
          </ac:spMkLst>
        </pc:spChg>
        <pc:picChg chg="add mod">
          <ac:chgData name="Tibor Foltinsky" userId="cb306786-7a6a-4c62-956a-0a6ae499234e" providerId="ADAL" clId="{E4296152-5D6D-4820-9936-4D843AD379A5}" dt="2025-09-24T10:09:30.648" v="2192" actId="1076"/>
          <ac:picMkLst>
            <pc:docMk/>
            <pc:sldMk cId="857269057" sldId="286"/>
            <ac:picMk id="4" creationId="{C0537426-E8D0-3DF5-5819-DC7CCF638783}"/>
          </ac:picMkLst>
        </pc:picChg>
        <pc:picChg chg="add mod">
          <ac:chgData name="Tibor Foltinsky" userId="cb306786-7a6a-4c62-956a-0a6ae499234e" providerId="ADAL" clId="{E4296152-5D6D-4820-9936-4D843AD379A5}" dt="2025-09-24T10:13:52.167" v="2226" actId="14861"/>
          <ac:picMkLst>
            <pc:docMk/>
            <pc:sldMk cId="857269057" sldId="286"/>
            <ac:picMk id="8" creationId="{A8E30379-781A-24E0-3CBA-AFCEC05DB115}"/>
          </ac:picMkLst>
        </pc:picChg>
        <pc:picChg chg="del">
          <ac:chgData name="Tibor Foltinsky" userId="cb306786-7a6a-4c62-956a-0a6ae499234e" providerId="ADAL" clId="{E4296152-5D6D-4820-9936-4D843AD379A5}" dt="2025-09-24T10:02:44.320" v="2135" actId="478"/>
          <ac:picMkLst>
            <pc:docMk/>
            <pc:sldMk cId="857269057" sldId="286"/>
            <ac:picMk id="19" creationId="{A19594DE-EC91-E02C-E0D3-A601CBC0D5EC}"/>
          </ac:picMkLst>
        </pc:picChg>
        <pc:picChg chg="del">
          <ac:chgData name="Tibor Foltinsky" userId="cb306786-7a6a-4c62-956a-0a6ae499234e" providerId="ADAL" clId="{E4296152-5D6D-4820-9936-4D843AD379A5}" dt="2025-09-24T10:02:47.857" v="2138" actId="478"/>
          <ac:picMkLst>
            <pc:docMk/>
            <pc:sldMk cId="857269057" sldId="286"/>
            <ac:picMk id="21" creationId="{C2DF9AE0-D28B-D895-F1F7-E9153ECF57F2}"/>
          </ac:picMkLst>
        </pc:picChg>
      </pc:sldChg>
      <pc:sldChg chg="addSp delSp modSp add mod addAnim delAnim modAnim modNotesTx">
        <pc:chgData name="Tibor Foltinsky" userId="cb306786-7a6a-4c62-956a-0a6ae499234e" providerId="ADAL" clId="{E4296152-5D6D-4820-9936-4D843AD379A5}" dt="2025-09-24T12:07:09.357" v="3255" actId="14100"/>
        <pc:sldMkLst>
          <pc:docMk/>
          <pc:sldMk cId="813840325" sldId="287"/>
        </pc:sldMkLst>
        <pc:spChg chg="mod">
          <ac:chgData name="Tibor Foltinsky" userId="cb306786-7a6a-4c62-956a-0a6ae499234e" providerId="ADAL" clId="{E4296152-5D6D-4820-9936-4D843AD379A5}" dt="2025-09-24T10:16:04.856" v="2386" actId="20577"/>
          <ac:spMkLst>
            <pc:docMk/>
            <pc:sldMk cId="813840325" sldId="287"/>
            <ac:spMk id="2" creationId="{B7080F23-7884-A6BD-AF80-D3BED8C37F7A}"/>
          </ac:spMkLst>
        </pc:spChg>
        <pc:spChg chg="del">
          <ac:chgData name="Tibor Foltinsky" userId="cb306786-7a6a-4c62-956a-0a6ae499234e" providerId="ADAL" clId="{E4296152-5D6D-4820-9936-4D843AD379A5}" dt="2025-09-24T10:14:53.993" v="2269" actId="478"/>
          <ac:spMkLst>
            <pc:docMk/>
            <pc:sldMk cId="813840325" sldId="287"/>
            <ac:spMk id="5" creationId="{DEB21D9D-A7BC-928A-32ED-4F9E557B8528}"/>
          </ac:spMkLst>
        </pc:spChg>
        <pc:spChg chg="mod ord">
          <ac:chgData name="Tibor Foltinsky" userId="cb306786-7a6a-4c62-956a-0a6ae499234e" providerId="ADAL" clId="{E4296152-5D6D-4820-9936-4D843AD379A5}" dt="2025-09-24T10:17:11.085" v="2393" actId="1076"/>
          <ac:spMkLst>
            <pc:docMk/>
            <pc:sldMk cId="813840325" sldId="287"/>
            <ac:spMk id="6" creationId="{2CB0FC8D-2DB8-D5D4-3CD2-13C016A74AB9}"/>
          </ac:spMkLst>
        </pc:spChg>
        <pc:spChg chg="del">
          <ac:chgData name="Tibor Foltinsky" userId="cb306786-7a6a-4c62-956a-0a6ae499234e" providerId="ADAL" clId="{E4296152-5D6D-4820-9936-4D843AD379A5}" dt="2025-09-24T10:14:51.978" v="2268" actId="478"/>
          <ac:spMkLst>
            <pc:docMk/>
            <pc:sldMk cId="813840325" sldId="287"/>
            <ac:spMk id="9" creationId="{D4649215-D403-51CB-B083-1FDED22B8BAA}"/>
          </ac:spMkLst>
        </pc:spChg>
        <pc:spChg chg="add mod">
          <ac:chgData name="Tibor Foltinsky" userId="cb306786-7a6a-4c62-956a-0a6ae499234e" providerId="ADAL" clId="{E4296152-5D6D-4820-9936-4D843AD379A5}" dt="2025-09-24T10:17:22.068" v="2396" actId="14100"/>
          <ac:spMkLst>
            <pc:docMk/>
            <pc:sldMk cId="813840325" sldId="287"/>
            <ac:spMk id="10" creationId="{6ED980E0-DAB1-4E18-A1E1-9EDD91C01080}"/>
          </ac:spMkLst>
        </pc:spChg>
        <pc:spChg chg="add mod">
          <ac:chgData name="Tibor Foltinsky" userId="cb306786-7a6a-4c62-956a-0a6ae499234e" providerId="ADAL" clId="{E4296152-5D6D-4820-9936-4D843AD379A5}" dt="2025-09-24T10:17:32.216" v="2398" actId="1076"/>
          <ac:spMkLst>
            <pc:docMk/>
            <pc:sldMk cId="813840325" sldId="287"/>
            <ac:spMk id="11" creationId="{67E66B41-0F92-C7F1-942A-EE5A78F33B09}"/>
          </ac:spMkLst>
        </pc:spChg>
        <pc:spChg chg="add del mod">
          <ac:chgData name="Tibor Foltinsky" userId="cb306786-7a6a-4c62-956a-0a6ae499234e" providerId="ADAL" clId="{E4296152-5D6D-4820-9936-4D843AD379A5}" dt="2025-09-24T10:32:32.451" v="2618" actId="1076"/>
          <ac:spMkLst>
            <pc:docMk/>
            <pc:sldMk cId="813840325" sldId="287"/>
            <ac:spMk id="12" creationId="{D3F51291-EAB3-AFC6-F628-5F949E1F504F}"/>
          </ac:spMkLst>
        </pc:spChg>
        <pc:spChg chg="add mod">
          <ac:chgData name="Tibor Foltinsky" userId="cb306786-7a6a-4c62-956a-0a6ae499234e" providerId="ADAL" clId="{E4296152-5D6D-4820-9936-4D843AD379A5}" dt="2025-09-24T10:19:02.090" v="2494" actId="1076"/>
          <ac:spMkLst>
            <pc:docMk/>
            <pc:sldMk cId="813840325" sldId="287"/>
            <ac:spMk id="13" creationId="{76C2791B-9D60-06A1-3E57-C4985FC81740}"/>
          </ac:spMkLst>
        </pc:spChg>
        <pc:spChg chg="add mod">
          <ac:chgData name="Tibor Foltinsky" userId="cb306786-7a6a-4c62-956a-0a6ae499234e" providerId="ADAL" clId="{E4296152-5D6D-4820-9936-4D843AD379A5}" dt="2025-09-24T12:07:09.357" v="3255" actId="14100"/>
          <ac:spMkLst>
            <pc:docMk/>
            <pc:sldMk cId="813840325" sldId="287"/>
            <ac:spMk id="14" creationId="{C153FBE9-E005-B6C3-FFFF-1D3A00EB6D7D}"/>
          </ac:spMkLst>
        </pc:spChg>
        <pc:picChg chg="add del mod">
          <ac:chgData name="Tibor Foltinsky" userId="cb306786-7a6a-4c62-956a-0a6ae499234e" providerId="ADAL" clId="{E4296152-5D6D-4820-9936-4D843AD379A5}" dt="2025-09-24T10:16:57.352" v="2387" actId="478"/>
          <ac:picMkLst>
            <pc:docMk/>
            <pc:sldMk cId="813840325" sldId="287"/>
            <ac:picMk id="4" creationId="{61A8308E-667C-3252-0B5A-676E3C333AF2}"/>
          </ac:picMkLst>
        </pc:picChg>
        <pc:picChg chg="add mod">
          <ac:chgData name="Tibor Foltinsky" userId="cb306786-7a6a-4c62-956a-0a6ae499234e" providerId="ADAL" clId="{E4296152-5D6D-4820-9936-4D843AD379A5}" dt="2025-09-24T10:17:03.937" v="2391" actId="1076"/>
          <ac:picMkLst>
            <pc:docMk/>
            <pc:sldMk cId="813840325" sldId="287"/>
            <ac:picMk id="7" creationId="{50022E14-6C86-863C-91DB-53EC1BE43389}"/>
          </ac:picMkLst>
        </pc:picChg>
        <pc:picChg chg="del">
          <ac:chgData name="Tibor Foltinsky" userId="cb306786-7a6a-4c62-956a-0a6ae499234e" providerId="ADAL" clId="{E4296152-5D6D-4820-9936-4D843AD379A5}" dt="2025-09-24T10:14:50.580" v="2267" actId="478"/>
          <ac:picMkLst>
            <pc:docMk/>
            <pc:sldMk cId="813840325" sldId="287"/>
            <ac:picMk id="8" creationId="{5C6DF940-8046-93EF-FE90-75AED75AD78A}"/>
          </ac:picMkLst>
        </pc:picChg>
      </pc:sldChg>
      <pc:sldChg chg="addSp delSp modSp add mod delAnim modAnim">
        <pc:chgData name="Tibor Foltinsky" userId="cb306786-7a6a-4c62-956a-0a6ae499234e" providerId="ADAL" clId="{E4296152-5D6D-4820-9936-4D843AD379A5}" dt="2025-09-24T11:07:14.467" v="3161" actId="20577"/>
        <pc:sldMkLst>
          <pc:docMk/>
          <pc:sldMk cId="4010348552" sldId="288"/>
        </pc:sldMkLst>
        <pc:spChg chg="mod">
          <ac:chgData name="Tibor Foltinsky" userId="cb306786-7a6a-4c62-956a-0a6ae499234e" providerId="ADAL" clId="{E4296152-5D6D-4820-9936-4D843AD379A5}" dt="2025-09-24T10:54:50.757" v="2787" actId="20577"/>
          <ac:spMkLst>
            <pc:docMk/>
            <pc:sldMk cId="4010348552" sldId="288"/>
            <ac:spMk id="2" creationId="{B286BE16-C4A8-7BEF-3653-FE0DAC4B620D}"/>
          </ac:spMkLst>
        </pc:spChg>
        <pc:spChg chg="del">
          <ac:chgData name="Tibor Foltinsky" userId="cb306786-7a6a-4c62-956a-0a6ae499234e" providerId="ADAL" clId="{E4296152-5D6D-4820-9936-4D843AD379A5}" dt="2025-09-24T10:48:59.456" v="2727" actId="478"/>
          <ac:spMkLst>
            <pc:docMk/>
            <pc:sldMk cId="4010348552" sldId="288"/>
            <ac:spMk id="3" creationId="{78047B9E-A916-90E8-0AB0-4715E48EC5B5}"/>
          </ac:spMkLst>
        </pc:spChg>
        <pc:spChg chg="add del mod">
          <ac:chgData name="Tibor Foltinsky" userId="cb306786-7a6a-4c62-956a-0a6ae499234e" providerId="ADAL" clId="{E4296152-5D6D-4820-9936-4D843AD379A5}" dt="2025-09-24T10:49:00.492" v="2728" actId="478"/>
          <ac:spMkLst>
            <pc:docMk/>
            <pc:sldMk cId="4010348552" sldId="288"/>
            <ac:spMk id="7" creationId="{9CA64349-B259-2C54-7145-A0BDCCED1CB0}"/>
          </ac:spMkLst>
        </pc:spChg>
        <pc:spChg chg="add mod">
          <ac:chgData name="Tibor Foltinsky" userId="cb306786-7a6a-4c62-956a-0a6ae499234e" providerId="ADAL" clId="{E4296152-5D6D-4820-9936-4D843AD379A5}" dt="2025-09-24T10:55:45.464" v="2816" actId="1076"/>
          <ac:spMkLst>
            <pc:docMk/>
            <pc:sldMk cId="4010348552" sldId="288"/>
            <ac:spMk id="12" creationId="{532AC9DB-7679-D008-FD0C-723D984483F4}"/>
          </ac:spMkLst>
        </pc:spChg>
        <pc:spChg chg="add mod">
          <ac:chgData name="Tibor Foltinsky" userId="cb306786-7a6a-4c62-956a-0a6ae499234e" providerId="ADAL" clId="{E4296152-5D6D-4820-9936-4D843AD379A5}" dt="2025-09-24T11:07:14.467" v="3161" actId="20577"/>
          <ac:spMkLst>
            <pc:docMk/>
            <pc:sldMk cId="4010348552" sldId="288"/>
            <ac:spMk id="13" creationId="{FC434689-14B9-C3FA-C368-035776153C9E}"/>
          </ac:spMkLst>
        </pc:spChg>
        <pc:spChg chg="add del mod">
          <ac:chgData name="Tibor Foltinsky" userId="cb306786-7a6a-4c62-956a-0a6ae499234e" providerId="ADAL" clId="{E4296152-5D6D-4820-9936-4D843AD379A5}" dt="2025-09-24T10:59:55.998" v="3020" actId="21"/>
          <ac:spMkLst>
            <pc:docMk/>
            <pc:sldMk cId="4010348552" sldId="288"/>
            <ac:spMk id="14" creationId="{00CD5809-AEBB-EFDD-F4A8-3CB8264A0E44}"/>
          </ac:spMkLst>
        </pc:spChg>
        <pc:spChg chg="add mod">
          <ac:chgData name="Tibor Foltinsky" userId="cb306786-7a6a-4c62-956a-0a6ae499234e" providerId="ADAL" clId="{E4296152-5D6D-4820-9936-4D843AD379A5}" dt="2025-09-24T10:59:33.336" v="3015" actId="14100"/>
          <ac:spMkLst>
            <pc:docMk/>
            <pc:sldMk cId="4010348552" sldId="288"/>
            <ac:spMk id="15" creationId="{7B4C7198-7250-BCE1-C3D1-548CC7C04DBB}"/>
          </ac:spMkLst>
        </pc:spChg>
        <pc:spChg chg="add mod">
          <ac:chgData name="Tibor Foltinsky" userId="cb306786-7a6a-4c62-956a-0a6ae499234e" providerId="ADAL" clId="{E4296152-5D6D-4820-9936-4D843AD379A5}" dt="2025-09-24T10:59:46.391" v="3019" actId="14100"/>
          <ac:spMkLst>
            <pc:docMk/>
            <pc:sldMk cId="4010348552" sldId="288"/>
            <ac:spMk id="16" creationId="{FBBD42DC-9DDA-0208-0EFE-C7F6AF7A1FE2}"/>
          </ac:spMkLst>
        </pc:spChg>
        <pc:spChg chg="add mod">
          <ac:chgData name="Tibor Foltinsky" userId="cb306786-7a6a-4c62-956a-0a6ae499234e" providerId="ADAL" clId="{E4296152-5D6D-4820-9936-4D843AD379A5}" dt="2025-09-24T11:00:00.426" v="3022" actId="1076"/>
          <ac:spMkLst>
            <pc:docMk/>
            <pc:sldMk cId="4010348552" sldId="288"/>
            <ac:spMk id="17" creationId="{00CD5809-AEBB-EFDD-F4A8-3CB8264A0E44}"/>
          </ac:spMkLst>
        </pc:spChg>
        <pc:picChg chg="add del mod modCrop">
          <ac:chgData name="Tibor Foltinsky" userId="cb306786-7a6a-4c62-956a-0a6ae499234e" providerId="ADAL" clId="{E4296152-5D6D-4820-9936-4D843AD379A5}" dt="2025-09-24T10:52:57.738" v="2732" actId="478"/>
          <ac:picMkLst>
            <pc:docMk/>
            <pc:sldMk cId="4010348552" sldId="288"/>
            <ac:picMk id="5" creationId="{AB5A8D71-1F42-CE1E-5099-7C0BADA99D96}"/>
          </ac:picMkLst>
        </pc:picChg>
        <pc:picChg chg="add mod modCrop">
          <ac:chgData name="Tibor Foltinsky" userId="cb306786-7a6a-4c62-956a-0a6ae499234e" providerId="ADAL" clId="{E4296152-5D6D-4820-9936-4D843AD379A5}" dt="2025-09-24T10:55:47.092" v="2817" actId="1076"/>
          <ac:picMkLst>
            <pc:docMk/>
            <pc:sldMk cId="4010348552" sldId="288"/>
            <ac:picMk id="9" creationId="{FA8AA20F-9310-A271-572F-0A828BAD4742}"/>
          </ac:picMkLst>
        </pc:picChg>
        <pc:picChg chg="add mod modCrop">
          <ac:chgData name="Tibor Foltinsky" userId="cb306786-7a6a-4c62-956a-0a6ae499234e" providerId="ADAL" clId="{E4296152-5D6D-4820-9936-4D843AD379A5}" dt="2025-09-24T10:59:14.128" v="3011" actId="1076"/>
          <ac:picMkLst>
            <pc:docMk/>
            <pc:sldMk cId="4010348552" sldId="288"/>
            <ac:picMk id="11" creationId="{929FEB90-0976-1501-F4C0-25B8C01B964A}"/>
          </ac:picMkLst>
        </pc:picChg>
      </pc:sldChg>
      <pc:sldChg chg="addSp delSp modSp add mod modAnim modNotesTx">
        <pc:chgData name="Tibor Foltinsky" userId="cb306786-7a6a-4c62-956a-0a6ae499234e" providerId="ADAL" clId="{E4296152-5D6D-4820-9936-4D843AD379A5}" dt="2025-09-24T13:52:34.641" v="3463" actId="20577"/>
        <pc:sldMkLst>
          <pc:docMk/>
          <pc:sldMk cId="4247388236" sldId="289"/>
        </pc:sldMkLst>
        <pc:spChg chg="mod">
          <ac:chgData name="Tibor Foltinsky" userId="cb306786-7a6a-4c62-956a-0a6ae499234e" providerId="ADAL" clId="{E4296152-5D6D-4820-9936-4D843AD379A5}" dt="2025-09-24T10:41:17.778" v="2689"/>
          <ac:spMkLst>
            <pc:docMk/>
            <pc:sldMk cId="4247388236" sldId="289"/>
            <ac:spMk id="2" creationId="{32987A35-8138-6562-DE29-D5D82C967C1C}"/>
          </ac:spMkLst>
        </pc:spChg>
        <pc:spChg chg="del">
          <ac:chgData name="Tibor Foltinsky" userId="cb306786-7a6a-4c62-956a-0a6ae499234e" providerId="ADAL" clId="{E4296152-5D6D-4820-9936-4D843AD379A5}" dt="2025-09-24T10:40:20.842" v="2672" actId="478"/>
          <ac:spMkLst>
            <pc:docMk/>
            <pc:sldMk cId="4247388236" sldId="289"/>
            <ac:spMk id="3" creationId="{45C986E2-3001-121F-384D-210FC6B7F6A3}"/>
          </ac:spMkLst>
        </pc:spChg>
        <pc:spChg chg="add del mod">
          <ac:chgData name="Tibor Foltinsky" userId="cb306786-7a6a-4c62-956a-0a6ae499234e" providerId="ADAL" clId="{E4296152-5D6D-4820-9936-4D843AD379A5}" dt="2025-09-24T10:40:21.835" v="2673" actId="478"/>
          <ac:spMkLst>
            <pc:docMk/>
            <pc:sldMk cId="4247388236" sldId="289"/>
            <ac:spMk id="5" creationId="{E6CC28E1-7DBD-EBA9-3D82-0CC9EAE3CC1F}"/>
          </ac:spMkLst>
        </pc:spChg>
        <pc:spChg chg="add mod">
          <ac:chgData name="Tibor Foltinsky" userId="cb306786-7a6a-4c62-956a-0a6ae499234e" providerId="ADAL" clId="{E4296152-5D6D-4820-9936-4D843AD379A5}" dt="2025-09-24T10:40:52.251" v="2684" actId="14100"/>
          <ac:spMkLst>
            <pc:docMk/>
            <pc:sldMk cId="4247388236" sldId="289"/>
            <ac:spMk id="8" creationId="{E416DA6E-C54F-66E1-D56A-DBED7DB11565}"/>
          </ac:spMkLst>
        </pc:spChg>
        <pc:spChg chg="add mod">
          <ac:chgData name="Tibor Foltinsky" userId="cb306786-7a6a-4c62-956a-0a6ae499234e" providerId="ADAL" clId="{E4296152-5D6D-4820-9936-4D843AD379A5}" dt="2025-09-24T10:43:59.529" v="2702" actId="1076"/>
          <ac:spMkLst>
            <pc:docMk/>
            <pc:sldMk cId="4247388236" sldId="289"/>
            <ac:spMk id="11" creationId="{BD85A994-FBC0-5B00-1C19-BF82524D848B}"/>
          </ac:spMkLst>
        </pc:spChg>
        <pc:picChg chg="add mod">
          <ac:chgData name="Tibor Foltinsky" userId="cb306786-7a6a-4c62-956a-0a6ae499234e" providerId="ADAL" clId="{E4296152-5D6D-4820-9936-4D843AD379A5}" dt="2025-09-24T10:40:37.753" v="2680" actId="1076"/>
          <ac:picMkLst>
            <pc:docMk/>
            <pc:sldMk cId="4247388236" sldId="289"/>
            <ac:picMk id="7" creationId="{B33A9545-7667-8936-A45B-9157142020AD}"/>
          </ac:picMkLst>
        </pc:picChg>
        <pc:picChg chg="add mod">
          <ac:chgData name="Tibor Foltinsky" userId="cb306786-7a6a-4c62-956a-0a6ae499234e" providerId="ADAL" clId="{E4296152-5D6D-4820-9936-4D843AD379A5}" dt="2025-09-24T10:41:31.306" v="2692" actId="14861"/>
          <ac:picMkLst>
            <pc:docMk/>
            <pc:sldMk cId="4247388236" sldId="289"/>
            <ac:picMk id="10" creationId="{C7FE0C06-F108-169B-7165-2B6B0867F0B0}"/>
          </ac:picMkLst>
        </pc:picChg>
      </pc:sldChg>
      <pc:sldChg chg="addSp delSp modSp add mod">
        <pc:chgData name="Tibor Foltinsky" userId="cb306786-7a6a-4c62-956a-0a6ae499234e" providerId="ADAL" clId="{E4296152-5D6D-4820-9936-4D843AD379A5}" dt="2025-09-24T13:51:56.819" v="3411" actId="6549"/>
        <pc:sldMkLst>
          <pc:docMk/>
          <pc:sldMk cId="443419648" sldId="290"/>
        </pc:sldMkLst>
        <pc:spChg chg="add mod">
          <ac:chgData name="Tibor Foltinsky" userId="cb306786-7a6a-4c62-956a-0a6ae499234e" providerId="ADAL" clId="{E4296152-5D6D-4820-9936-4D843AD379A5}" dt="2025-09-24T13:51:56.819" v="3411" actId="6549"/>
          <ac:spMkLst>
            <pc:docMk/>
            <pc:sldMk cId="443419648" sldId="290"/>
            <ac:spMk id="3" creationId="{DBC279F3-3239-6948-6100-11C41AD3628A}"/>
          </ac:spMkLst>
        </pc:spChg>
        <pc:spChg chg="add mod">
          <ac:chgData name="Tibor Foltinsky" userId="cb306786-7a6a-4c62-956a-0a6ae499234e" providerId="ADAL" clId="{E4296152-5D6D-4820-9936-4D843AD379A5}" dt="2025-09-24T10:38:32.928" v="2671" actId="14100"/>
          <ac:spMkLst>
            <pc:docMk/>
            <pc:sldMk cId="443419648" sldId="290"/>
            <ac:spMk id="5" creationId="{455FA394-4A5D-CFF7-133A-D19B5B0E4ACA}"/>
          </ac:spMkLst>
        </pc:spChg>
        <pc:spChg chg="add mod">
          <ac:chgData name="Tibor Foltinsky" userId="cb306786-7a6a-4c62-956a-0a6ae499234e" providerId="ADAL" clId="{E4296152-5D6D-4820-9936-4D843AD379A5}" dt="2025-09-24T10:38:09.628" v="2669" actId="14100"/>
          <ac:spMkLst>
            <pc:docMk/>
            <pc:sldMk cId="443419648" sldId="290"/>
            <ac:spMk id="6" creationId="{CA570968-7AC6-1BC2-55FD-4564D59B551F}"/>
          </ac:spMkLst>
        </pc:spChg>
        <pc:spChg chg="add mod">
          <ac:chgData name="Tibor Foltinsky" userId="cb306786-7a6a-4c62-956a-0a6ae499234e" providerId="ADAL" clId="{E4296152-5D6D-4820-9936-4D843AD379A5}" dt="2025-09-24T10:43:54.009" v="2700" actId="1076"/>
          <ac:spMkLst>
            <pc:docMk/>
            <pc:sldMk cId="443419648" sldId="290"/>
            <ac:spMk id="7" creationId="{2C0FBF5C-2243-B04C-473D-BF8E04DD4D7D}"/>
          </ac:spMkLst>
        </pc:spChg>
        <pc:spChg chg="mod">
          <ac:chgData name="Tibor Foltinsky" userId="cb306786-7a6a-4c62-956a-0a6ae499234e" providerId="ADAL" clId="{E4296152-5D6D-4820-9936-4D843AD379A5}" dt="2025-09-24T10:37:54.470" v="2665" actId="14100"/>
          <ac:spMkLst>
            <pc:docMk/>
            <pc:sldMk cId="443419648" sldId="290"/>
            <ac:spMk id="9" creationId="{CFFA77A4-7231-0FCB-1066-0B8AA59C3CDC}"/>
          </ac:spMkLst>
        </pc:spChg>
        <pc:picChg chg="add mod ord">
          <ac:chgData name="Tibor Foltinsky" userId="cb306786-7a6a-4c62-956a-0a6ae499234e" providerId="ADAL" clId="{E4296152-5D6D-4820-9936-4D843AD379A5}" dt="2025-09-24T10:37:45.950" v="2663" actId="1076"/>
          <ac:picMkLst>
            <pc:docMk/>
            <pc:sldMk cId="443419648" sldId="290"/>
            <ac:picMk id="4" creationId="{C0857997-C626-50D2-0DD3-0ADE0F48DD2C}"/>
          </ac:picMkLst>
        </pc:picChg>
        <pc:picChg chg="del">
          <ac:chgData name="Tibor Foltinsky" userId="cb306786-7a6a-4c62-956a-0a6ae499234e" providerId="ADAL" clId="{E4296152-5D6D-4820-9936-4D843AD379A5}" dt="2025-09-24T10:36:56.967" v="2655" actId="478"/>
          <ac:picMkLst>
            <pc:docMk/>
            <pc:sldMk cId="443419648" sldId="290"/>
            <ac:picMk id="8" creationId="{9C4EA9C1-A96B-2B3C-8351-47F7716BBBD4}"/>
          </ac:picMkLst>
        </pc:picChg>
      </pc:sldChg>
      <pc:sldChg chg="modSp add mod">
        <pc:chgData name="Tibor Foltinsky" userId="cb306786-7a6a-4c62-956a-0a6ae499234e" providerId="ADAL" clId="{E4296152-5D6D-4820-9936-4D843AD379A5}" dt="2025-09-24T15:11:58.195" v="3665" actId="1076"/>
        <pc:sldMkLst>
          <pc:docMk/>
          <pc:sldMk cId="3092491744" sldId="291"/>
        </pc:sldMkLst>
        <pc:spChg chg="mod">
          <ac:chgData name="Tibor Foltinsky" userId="cb306786-7a6a-4c62-956a-0a6ae499234e" providerId="ADAL" clId="{E4296152-5D6D-4820-9936-4D843AD379A5}" dt="2025-09-24T15:11:58.195" v="3665" actId="1076"/>
          <ac:spMkLst>
            <pc:docMk/>
            <pc:sldMk cId="3092491744" sldId="291"/>
            <ac:spMk id="4" creationId="{C85A5490-2FC8-CDFC-85B0-BB84F26758EA}"/>
          </ac:spMkLst>
        </pc:spChg>
      </pc:sldChg>
      <pc:sldChg chg="modSp add mod">
        <pc:chgData name="Tibor Foltinsky" userId="cb306786-7a6a-4c62-956a-0a6ae499234e" providerId="ADAL" clId="{E4296152-5D6D-4820-9936-4D843AD379A5}" dt="2025-09-24T13:32:36.879" v="3322" actId="14826"/>
        <pc:sldMkLst>
          <pc:docMk/>
          <pc:sldMk cId="788722390" sldId="292"/>
        </pc:sldMkLst>
        <pc:spChg chg="mod">
          <ac:chgData name="Tibor Foltinsky" userId="cb306786-7a6a-4c62-956a-0a6ae499234e" providerId="ADAL" clId="{E4296152-5D6D-4820-9936-4D843AD379A5}" dt="2025-09-24T13:32:18.327" v="3321" actId="20577"/>
          <ac:spMkLst>
            <pc:docMk/>
            <pc:sldMk cId="788722390" sldId="292"/>
            <ac:spMk id="2" creationId="{3A1D840F-C164-9A9F-806F-FA1CA348CD1C}"/>
          </ac:spMkLst>
        </pc:spChg>
        <pc:picChg chg="mod">
          <ac:chgData name="Tibor Foltinsky" userId="cb306786-7a6a-4c62-956a-0a6ae499234e" providerId="ADAL" clId="{E4296152-5D6D-4820-9936-4D843AD379A5}" dt="2025-09-24T13:32:06.781" v="3298" actId="14826"/>
          <ac:picMkLst>
            <pc:docMk/>
            <pc:sldMk cId="788722390" sldId="292"/>
            <ac:picMk id="5" creationId="{5F6CA8F2-2AAD-DA43-04AF-992712B70BE9}"/>
          </ac:picMkLst>
        </pc:picChg>
        <pc:picChg chg="mod">
          <ac:chgData name="Tibor Foltinsky" userId="cb306786-7a6a-4c62-956a-0a6ae499234e" providerId="ADAL" clId="{E4296152-5D6D-4820-9936-4D843AD379A5}" dt="2025-09-24T13:32:36.879" v="3322" actId="14826"/>
          <ac:picMkLst>
            <pc:docMk/>
            <pc:sldMk cId="788722390" sldId="292"/>
            <ac:picMk id="7" creationId="{08413864-473A-DAEB-FCF4-2B8DEDFF143B}"/>
          </ac:picMkLst>
        </pc:picChg>
      </pc:sldChg>
      <pc:sldChg chg="modSp add mod modAnim">
        <pc:chgData name="Tibor Foltinsky" userId="cb306786-7a6a-4c62-956a-0a6ae499234e" providerId="ADAL" clId="{E4296152-5D6D-4820-9936-4D843AD379A5}" dt="2025-09-24T14:20:43.104" v="3652"/>
        <pc:sldMkLst>
          <pc:docMk/>
          <pc:sldMk cId="3753238011" sldId="293"/>
        </pc:sldMkLst>
        <pc:spChg chg="mod">
          <ac:chgData name="Tibor Foltinsky" userId="cb306786-7a6a-4c62-956a-0a6ae499234e" providerId="ADAL" clId="{E4296152-5D6D-4820-9936-4D843AD379A5}" dt="2025-09-24T14:11:26.425" v="3480" actId="790"/>
          <ac:spMkLst>
            <pc:docMk/>
            <pc:sldMk cId="3753238011" sldId="293"/>
            <ac:spMk id="2" creationId="{14344B2F-92D3-5B30-1CC9-64889E6DB9F7}"/>
          </ac:spMkLst>
        </pc:spChg>
        <pc:spChg chg="mod">
          <ac:chgData name="Tibor Foltinsky" userId="cb306786-7a6a-4c62-956a-0a6ae499234e" providerId="ADAL" clId="{E4296152-5D6D-4820-9936-4D843AD379A5}" dt="2025-09-24T14:20:22.107" v="3647" actId="20577"/>
          <ac:spMkLst>
            <pc:docMk/>
            <pc:sldMk cId="3753238011" sldId="293"/>
            <ac:spMk id="3" creationId="{03520F14-3516-FA05-42D9-FFED737B6103}"/>
          </ac:spMkLst>
        </pc:spChg>
        <pc:picChg chg="mod">
          <ac:chgData name="Tibor Foltinsky" userId="cb306786-7a6a-4c62-956a-0a6ae499234e" providerId="ADAL" clId="{E4296152-5D6D-4820-9936-4D843AD379A5}" dt="2025-09-24T14:14:24.089" v="3642" actId="1076"/>
          <ac:picMkLst>
            <pc:docMk/>
            <pc:sldMk cId="3753238011" sldId="293"/>
            <ac:picMk id="7" creationId="{29B3AF1E-B87B-E3CD-9CF0-1A62554A38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93374-5063-4824-85DA-90E5A3A10AFE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D2568-2116-4692-BA4B-CBA81DAF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65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EPUB nemá stránky, nelze tedy zvolit vlastní rozsah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D2568-2116-4692-BA4B-CBA81DAF7A2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418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31238-039C-1356-2EB7-BE01EB624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4DDD12-D6F2-D9A8-C62E-D3E6834F1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027BB2-0DF1-2532-E807-35B09E751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D8B58-3CA2-C065-69FF-C2A62FFBB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D2568-2116-4692-BA4B-CBA81DAF7A2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196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Zde je </a:t>
            </a:r>
            <a:r>
              <a:rPr lang="en-US" dirty="0" err="1"/>
              <a:t>mo</a:t>
            </a:r>
            <a:r>
              <a:rPr lang="cs-CZ" dirty="0" err="1"/>
              <a:t>žné</a:t>
            </a:r>
            <a:r>
              <a:rPr lang="cs-CZ" dirty="0"/>
              <a:t> si nechat formát EPUB zaslat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D2568-2116-4692-BA4B-CBA81DAF7A2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02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3DD2-9654-22C2-905C-B2D3A2158B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518" y="925005"/>
            <a:ext cx="5477164" cy="27432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14D311F-534C-B36C-BF73-051240A64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518" y="3684150"/>
            <a:ext cx="5477164" cy="1500187"/>
          </a:xfrm>
        </p:spPr>
        <p:txBody>
          <a:bodyPr tIns="182880">
            <a:normAutofit/>
          </a:bodyPr>
          <a:lstStyle>
            <a:lvl1pPr marL="0" indent="0" algn="l">
              <a:buNone/>
              <a:defRPr sz="2400">
                <a:solidFill>
                  <a:srgbClr val="3D3F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018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40019"/>
            <a:ext cx="526010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7780F5-7F1C-0CF9-A543-DB19638C3082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2029"/>
            <a:ext cx="1220724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A282DC-1855-1901-D28D-7E297B638A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30EC66-B405-827D-8B1D-3B7CA14C1F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E27834-886F-A576-80AC-0A6C3F4282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C3DEA2C-709E-DE77-612F-6B7EF91F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427628"/>
            <a:ext cx="10058401" cy="912452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C3A13C1A-3808-7BB2-8933-D6F2428DFE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427628"/>
            <a:ext cx="704634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9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88109D-17D7-5859-12D3-018BFC8AD545}"/>
              </a:ext>
            </a:extLst>
          </p:cNvPr>
          <p:cNvSpPr/>
          <p:nvPr userDrawn="1"/>
        </p:nvSpPr>
        <p:spPr>
          <a:xfrm>
            <a:off x="0" y="-4763"/>
            <a:ext cx="12192000" cy="1485209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F4B6FB-C8FB-7C56-355D-645B6D85BD0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B15E46-C7A1-EEDD-39EB-164FF3DBB6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AFC9C2-F191-6708-54D2-8CB40E3AFC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6C6EBC-CCBB-2ABA-623A-C7FCC6C609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592292"/>
            <a:ext cx="5260109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2" y="1592292"/>
            <a:ext cx="526010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6FFB39-1A26-A0DF-1725-0F1E75BC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1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AA32E19C-F1A6-603F-A770-966259043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6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D67577-114A-BCE4-727F-6918E914419A}"/>
              </a:ext>
            </a:extLst>
          </p:cNvPr>
          <p:cNvSpPr/>
          <p:nvPr userDrawn="1"/>
        </p:nvSpPr>
        <p:spPr>
          <a:xfrm>
            <a:off x="0" y="-4763"/>
            <a:ext cx="12192000" cy="1485209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DE8579-909F-7184-0849-A85400BB6C29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398913-0764-448A-ACAD-6A49D5576B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0199EA-196D-2F14-B8E8-5E6C3DD0DD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807EC2-F2AA-7611-63C4-E0A78711F7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94746"/>
            <a:ext cx="526010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594746"/>
            <a:ext cx="526010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20B99F-1D35-0FD3-EF3E-D3D124E2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1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981A0A06-C86F-6379-3CEE-736C8C595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5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5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70182"/>
            <a:ext cx="5260109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570182"/>
            <a:ext cx="5260109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27DB97-59BE-90C9-2B5D-23C19D113B88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A2722C-DAFF-150D-14A0-2CB795FE0B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366C6C-F6CC-8392-F0B8-DA20BBF235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9C2B76-C7C2-2B63-6E5F-D2BEB73E96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206EF3BB-F7B3-42D7-27A4-6F2F8F72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2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5A23656F-4CB7-E4DC-C45C-D6D226EE8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36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5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83660"/>
            <a:ext cx="5260109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583660"/>
            <a:ext cx="5260109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11DD13-739E-592F-04A5-EC56317D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2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226DCF-77B7-9E4B-2FF0-614DB4A0AF0E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9153AD-7BD4-014A-7D51-7A593BB247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1C948A-57BD-0079-A247-DD1F5A0C15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D209DA-B1C7-9385-6D76-70787CEF84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Graphic 6">
            <a:extLst>
              <a:ext uri="{FF2B5EF4-FFF2-40B4-BE49-F238E27FC236}">
                <a16:creationId xmlns:a16="http://schemas.microsoft.com/office/drawing/2014/main" id="{A11BE2AC-6CC9-BC17-00C9-2D28BD154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16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F1EFA-83E8-DC4C-6CA1-FBF6FA1B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59458"/>
            <a:ext cx="10058400" cy="910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5D5BB4-07E7-EB8E-0BEA-BD756C66BE98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270014"/>
            <a:ext cx="12207240" cy="137160"/>
            <a:chOff x="-12" y="-24"/>
            <a:chExt cx="15840" cy="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C037EA-2B0A-041A-208E-68458A620D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3C46EF-C740-84D4-81DB-B3E42A0E4E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7638F1-2211-AF8D-1561-AFC2CBE9AD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1" name="Graphic 6">
            <a:extLst>
              <a:ext uri="{FF2B5EF4-FFF2-40B4-BE49-F238E27FC236}">
                <a16:creationId xmlns:a16="http://schemas.microsoft.com/office/drawing/2014/main" id="{35406D1A-FA28-CC3B-346C-29AF5A231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59458"/>
            <a:ext cx="704634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89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8418D-C27A-87E2-E75F-0C6036A9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2894"/>
            <a:ext cx="10058400" cy="907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9C3E3F-97AA-2EA9-98B8-616EBA57FD4B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270014"/>
            <a:ext cx="12207240" cy="137160"/>
            <a:chOff x="-12" y="-24"/>
            <a:chExt cx="15840" cy="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D8B469-E3FD-E130-BC1E-F3514224EF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CB683F-8167-7959-056F-5616BC2974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AF4A4E-D420-8195-37B9-4D587D753B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2" name="Graphic 6">
            <a:extLst>
              <a:ext uri="{FF2B5EF4-FFF2-40B4-BE49-F238E27FC236}">
                <a16:creationId xmlns:a16="http://schemas.microsoft.com/office/drawing/2014/main" id="{38BC08C5-E2A0-F73D-6041-BF592F19A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58968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87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8304B1-EA33-5CD3-15C6-92E0B41E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3"/>
            <a:ext cx="10058400" cy="914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C5A7E0-B95B-871A-788C-4D0DB5E3D133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296B40-438E-5ECB-DB7A-424B4BC3C9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882E94-BFD6-0F45-AD2C-0A5CD4EBAC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1B6451-344B-93C2-0742-BD7BBE6418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Graphic 6">
            <a:extLst>
              <a:ext uri="{FF2B5EF4-FFF2-40B4-BE49-F238E27FC236}">
                <a16:creationId xmlns:a16="http://schemas.microsoft.com/office/drawing/2014/main" id="{85078063-5725-F797-C6C1-AE6B672B9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28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CF41C-B6D5-825A-7E46-E9E3076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0789"/>
            <a:ext cx="10058400" cy="900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40D9CB-27A0-33C6-0DEB-F9410CF10B96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1252840"/>
            <a:ext cx="12207240" cy="137160"/>
            <a:chOff x="-12" y="-24"/>
            <a:chExt cx="15840" cy="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53F79B-F888-4781-5AF9-CCEF77B711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F095D1-B2E6-5435-033B-CC525849FD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C1CF06-D635-47C8-572A-E7DA103952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2" name="Graphic 6">
            <a:extLst>
              <a:ext uri="{FF2B5EF4-FFF2-40B4-BE49-F238E27FC236}">
                <a16:creationId xmlns:a16="http://schemas.microsoft.com/office/drawing/2014/main" id="{D735C72D-1A70-A591-0719-4E5530B0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30789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2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D93FF6-A3FD-3FAE-5726-8F05DAEC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8137"/>
            <a:ext cx="10058400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AA19B0-407E-BF44-1B51-133BF7211E6E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1252537"/>
            <a:ext cx="12207240" cy="13716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01EAD8-7FB9-531D-8A00-7A8A9FC772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CB572A-125B-8765-C14B-8D898A8D08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27C414-34FF-727A-A9B0-18DA631465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Graphic 6">
            <a:extLst>
              <a:ext uri="{FF2B5EF4-FFF2-40B4-BE49-F238E27FC236}">
                <a16:creationId xmlns:a16="http://schemas.microsoft.com/office/drawing/2014/main" id="{37101627-6DA2-B6EE-E70C-A32B61F3D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30789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8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709737"/>
            <a:ext cx="10972800" cy="1719262"/>
          </a:xfrm>
          <a:prstGeom prst="rect">
            <a:avLst/>
          </a:prstGeom>
        </p:spPr>
        <p:txBody>
          <a:bodyPr bIns="91440"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405" y="3568468"/>
            <a:ext cx="10972800" cy="685800"/>
          </a:xfrm>
        </p:spPr>
        <p:txBody>
          <a:bodyPr tIns="91440">
            <a:normAutofit/>
          </a:bodyPr>
          <a:lstStyle>
            <a:lvl1pPr marL="0" indent="0" algn="ctr">
              <a:buNone/>
              <a:defRPr sz="2800">
                <a:solidFill>
                  <a:srgbClr val="3D3F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17EBD5-2CFB-3C57-54E2-77F642267351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09600" y="3431308"/>
            <a:ext cx="10972800" cy="137160"/>
            <a:chOff x="-12" y="-24"/>
            <a:chExt cx="15840" cy="3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4B1D26-DA6A-7CB1-66A7-0C3AF06E5F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578D14-A663-B5A7-5696-15F0D46EE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91282D-30D9-2038-B125-31E64DE981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Graphic 6">
            <a:extLst>
              <a:ext uri="{FF2B5EF4-FFF2-40B4-BE49-F238E27FC236}">
                <a16:creationId xmlns:a16="http://schemas.microsoft.com/office/drawing/2014/main" id="{D3E27EE3-70EB-6DCE-E8FE-A97B65467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399" y="268403"/>
            <a:ext cx="81481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42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C63DE0-A94C-B2B6-DDEF-953FBAA1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43573"/>
            <a:ext cx="10058400" cy="999713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028D7B-9769-E9AF-B6FC-ABDEFA859E4B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1252840"/>
            <a:ext cx="12207240" cy="13716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CBC990-4CBD-31D5-4B6E-9286D93827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C59D1B-0996-D5EB-2E98-10DD44C4E0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B5748B-5616-1F8D-20A9-26AF1D9E7E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Graphic 6">
            <a:extLst>
              <a:ext uri="{FF2B5EF4-FFF2-40B4-BE49-F238E27FC236}">
                <a16:creationId xmlns:a16="http://schemas.microsoft.com/office/drawing/2014/main" id="{B9E8528B-C42F-9322-E09C-104E3785E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59458"/>
            <a:ext cx="704634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01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84CCF2-B2CE-663C-3791-E92DDDD35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70524"/>
            <a:ext cx="10058400" cy="878492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57F095-3CF1-47B5-A20E-1A3A7F936E63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1252840"/>
            <a:ext cx="12207240" cy="13716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C8606A-9AB7-2D82-E354-0CC1A9FE98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2AC30E-B852-9CF1-7C07-52116DEAF8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207611-A092-5F80-D20A-625F97808D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Graphic 6">
            <a:extLst>
              <a:ext uri="{FF2B5EF4-FFF2-40B4-BE49-F238E27FC236}">
                <a16:creationId xmlns:a16="http://schemas.microsoft.com/office/drawing/2014/main" id="{8F94C0C4-2A33-4AD2-EFBB-BB854E5701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70523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07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0C4E9F-EC57-19C1-9B88-49A2B474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44041"/>
            <a:ext cx="10058400" cy="908495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FB9D2C-9CF9-7120-1DAD-A890F59A8D31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1252537"/>
            <a:ext cx="12207240" cy="13716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71E9C8-6B7D-1EBE-B448-86290C959D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FCCEA5-E1F9-CB18-A83E-ED4DE1ACD7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AF9A6A-6315-E792-D50C-16E95210A1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Graphic 6">
            <a:extLst>
              <a:ext uri="{FF2B5EF4-FFF2-40B4-BE49-F238E27FC236}">
                <a16:creationId xmlns:a16="http://schemas.microsoft.com/office/drawing/2014/main" id="{75E46A42-782B-47B7-C4D1-29940CB26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70523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47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31DB4B-63C9-911E-9864-68C2411F3761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-9236"/>
            <a:ext cx="12207240" cy="137160"/>
            <a:chOff x="-12" y="-24"/>
            <a:chExt cx="15840" cy="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519B83-5C54-2C69-DC52-76BF487D6A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A0013D-8A2D-D5DC-AAF7-D12B04E1B1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97E78F-3EB0-9C81-77D5-6E384CDF9B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5" name="Graphic 6">
            <a:extLst>
              <a:ext uri="{FF2B5EF4-FFF2-40B4-BE49-F238E27FC236}">
                <a16:creationId xmlns:a16="http://schemas.microsoft.com/office/drawing/2014/main" id="{CA4D81B3-9C8D-E955-FA59-074C497A6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2813" y="5698242"/>
            <a:ext cx="81481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36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AB09F0-B1BB-70B6-6EB3-B91B6089C1AB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-18472"/>
            <a:ext cx="12207240" cy="137160"/>
            <a:chOff x="-12" y="-24"/>
            <a:chExt cx="15840" cy="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8CCD12-97C0-C86B-5DD1-AACB91D887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22941A-C4B3-D527-F34B-6A0B996145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8785BC-2131-CEC2-A78F-79FD632E58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8" name="Graphic 6">
            <a:extLst>
              <a:ext uri="{FF2B5EF4-FFF2-40B4-BE49-F238E27FC236}">
                <a16:creationId xmlns:a16="http://schemas.microsoft.com/office/drawing/2014/main" id="{1B56A7D4-E7AA-C3CF-E2B4-93CCD62A9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3120" y="5500308"/>
            <a:ext cx="8057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52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181D6B-DA2A-AFA3-6A16-7957D9CC03B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-13999"/>
            <a:ext cx="12207240" cy="137160"/>
            <a:chOff x="-12" y="-24"/>
            <a:chExt cx="15840" cy="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CFB7C8-8DD6-2B72-4F81-A2C8235975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42FE7E-70B9-05E6-9BCA-1D07F411F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026F92-73F0-D3A8-C262-816265906A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Graphic 6">
            <a:extLst>
              <a:ext uri="{FF2B5EF4-FFF2-40B4-BE49-F238E27FC236}">
                <a16:creationId xmlns:a16="http://schemas.microsoft.com/office/drawing/2014/main" id="{5365CDF8-B34B-0B89-7C25-5AE24D3EB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3120" y="5500308"/>
            <a:ext cx="8057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1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lIns="182880" rIns="182880" bIns="182880" anchor="b"/>
          <a:lstStyle>
            <a:lvl1pPr>
              <a:defRPr sz="3200"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4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794C72-8265-5C25-88F8-8F0FACFD918F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-2089468" y="3246120"/>
            <a:ext cx="571500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BD4624-CE67-DB62-1DB2-6A0507FF5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CD32D4-2566-E98C-102E-D242F26E06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84368E-4295-FBFA-7286-DDAFEC1619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8" name="Graphic 6">
            <a:extLst>
              <a:ext uri="{FF2B5EF4-FFF2-40B4-BE49-F238E27FC236}">
                <a16:creationId xmlns:a16="http://schemas.microsoft.com/office/drawing/2014/main" id="{93871014-00D5-CCEB-698D-BC0DF879B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947" y="5480988"/>
            <a:ext cx="61110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8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4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317CDB-65A9-070B-FAC8-9409FB10D7A7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-2089468" y="3246120"/>
            <a:ext cx="571500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93A6B5-AC37-467D-CE70-7E13A20F48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54B7CA-FFF3-7916-0401-F8BE542597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E3286F-55DF-DBFD-4405-F585B3F243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F0179713-4570-FBAF-D7DF-A9842D88E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947" y="5480988"/>
            <a:ext cx="61110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9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4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EA4A99-7093-BE50-2157-F927479861CC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-2089468" y="3246120"/>
            <a:ext cx="571500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52FBE4-38C7-1B16-7223-5C4B60256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E0F816-DC71-7544-1181-CC882C74DE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FAB0D8-5406-9B5F-8C0A-1A4770C42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0" name="Graphic 6">
            <a:extLst>
              <a:ext uri="{FF2B5EF4-FFF2-40B4-BE49-F238E27FC236}">
                <a16:creationId xmlns:a16="http://schemas.microsoft.com/office/drawing/2014/main" id="{2E4991FF-8930-727C-4844-D7D1EC9A3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947" y="5480988"/>
            <a:ext cx="61110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69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D6E476-14FF-D60D-8627-9AEEDD54B272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499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D0E8BF-9E0F-E7DB-D356-C355DD66711E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-2089468" y="3246120"/>
            <a:ext cx="5715000" cy="137160"/>
            <a:chOff x="-12" y="-24"/>
            <a:chExt cx="15840" cy="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F8D875-13ED-6907-EB31-C079DFA627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A7D623-AE57-4F54-8256-50C24793A7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AB08E9-C167-54B8-9CC3-9DF8195141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6" name="Graphic 6">
            <a:extLst>
              <a:ext uri="{FF2B5EF4-FFF2-40B4-BE49-F238E27FC236}">
                <a16:creationId xmlns:a16="http://schemas.microsoft.com/office/drawing/2014/main" id="{C7F26485-4AD3-3E9E-069E-EDD1EF23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768" y="5486399"/>
            <a:ext cx="60431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788A61-1E6F-5E38-7319-C392713B8A58}"/>
              </a:ext>
            </a:extLst>
          </p:cNvPr>
          <p:cNvSpPr>
            <a:spLocks/>
          </p:cNvSpPr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704978"/>
            <a:ext cx="10972800" cy="1719262"/>
          </a:xfrm>
          <a:prstGeom prst="rect">
            <a:avLst/>
          </a:prstGeom>
        </p:spPr>
        <p:txBody>
          <a:bodyPr bIns="9144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497580"/>
            <a:ext cx="10972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38309F-242C-77DE-FD08-B08DCE50CA2A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09600" y="3360420"/>
            <a:ext cx="1097280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0901E-402F-087D-601D-4FCD7C91A4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8B2598-543A-8F51-E8FA-7EFDD76A04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2CB66A-8E25-4DFA-8AF8-C21AD2A9C0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F1EA9CFB-0766-7A4A-697D-92DD91A56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3120" y="296708"/>
            <a:ext cx="8057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70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D6E476-14FF-D60D-8627-9AEEDD54B272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499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72D9A7-6820-2852-B524-C4D9E005B631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-2089468" y="3246120"/>
            <a:ext cx="5715000" cy="137160"/>
            <a:chOff x="-12" y="-24"/>
            <a:chExt cx="15840" cy="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D68134-5FEF-911E-AD6F-0F1E2399E3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7CBF7E-DDD6-4446-F60B-626A83A808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48E893-80D2-73C7-4823-A6927A8E4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6" name="Graphic 6">
            <a:extLst>
              <a:ext uri="{FF2B5EF4-FFF2-40B4-BE49-F238E27FC236}">
                <a16:creationId xmlns:a16="http://schemas.microsoft.com/office/drawing/2014/main" id="{6DDEB808-6BC3-F40D-D5F4-172479C11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768" y="5486399"/>
            <a:ext cx="60431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3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ADAE8-F800-4CFF-F35D-5B4A874A0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DEA43-E469-7590-9806-F9454B2C1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101C42-1FC3-3F4A-324D-B285CA92207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144836"/>
            <a:ext cx="12207240" cy="13716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47305C-8E5B-E28D-FFDD-C6CC64E8B3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04BE51-114B-177D-C590-BD4BACBE5E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CEE3D3-AF17-5856-0BE4-5ECFE08028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7E62ECD-AA27-C53B-710F-0677F7110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75546" y="5510017"/>
            <a:ext cx="61110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7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DB871-96E0-18CE-202F-EC9CE40BC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481137"/>
            <a:ext cx="10972800" cy="4734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06CDF-B47F-2D26-EB71-000F468495B4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020911-7603-ACF2-D28F-26A9C66C0901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1252840"/>
            <a:ext cx="12207240" cy="13716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79C0F5-DE85-3162-4CAB-3AF2773869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90762F-BC52-B9DE-34C4-CA3B06CB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92B4AE-F46F-CB40-E441-B0398C0136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A94F29C-9A1A-7A00-8EBF-DF5EB57D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8438"/>
            <a:ext cx="10058400" cy="914400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E479FDF9-35F1-7501-BEBF-C0790C49A1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38438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9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DB871-96E0-18CE-202F-EC9CE40BC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481137"/>
            <a:ext cx="10972800" cy="4734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06CDF-B47F-2D26-EB71-000F468495B4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BCC8A3-A580-2E3F-6DB7-B9376B69A7A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1252537"/>
            <a:ext cx="12207240" cy="13716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1D067B-4B83-0CC3-C33B-38CC784B07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36FBA-6A05-AE6F-3602-BDF4EBF427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F872CA-0CFE-06B4-4131-5EFDA49876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E45728DA-380F-4E92-A458-BB89128E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6718"/>
            <a:ext cx="10058400" cy="946120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9286563B-EED7-C108-08FB-5C003E697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06718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07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788A61-1E6F-5E38-7319-C392713B8A58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0" y="1709736"/>
            <a:ext cx="10972800" cy="1719262"/>
          </a:xfrm>
          <a:prstGeom prst="rect">
            <a:avLst/>
          </a:prstGeom>
        </p:spPr>
        <p:txBody>
          <a:bodyPr bIns="9144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3497579"/>
            <a:ext cx="10972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3C880D-475B-3F88-7309-C63E5AB222FA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03250" y="3360419"/>
            <a:ext cx="1097280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C3EA88-5365-21BD-0BCA-CF3A4C7594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5905B7-A085-1B6C-63D5-7EADD8521E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514C4-22C9-E27E-08F9-CF1FF8440F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F2DFD441-584A-C8B0-CAE3-51D3A3F1C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3120" y="296708"/>
            <a:ext cx="8057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1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B810-8F2A-DEEA-0A62-2C9914C8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97166"/>
            <a:ext cx="10058400" cy="946120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7608"/>
            <a:ext cx="10972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132992-1B97-6277-8ACD-C7EAEB941028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1319590"/>
            <a:ext cx="12207240" cy="13716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355BBE-1764-67D8-B453-CA29F0DFF9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A8A894-27FB-562F-C3A1-03100C12D4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B4D95-2186-4D38-52F7-A144BF7B4A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Graphic 6">
            <a:extLst>
              <a:ext uri="{FF2B5EF4-FFF2-40B4-BE49-F238E27FC236}">
                <a16:creationId xmlns:a16="http://schemas.microsoft.com/office/drawing/2014/main" id="{D83EF537-54C7-B88B-263D-C2F2060C7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18" y="397166"/>
            <a:ext cx="704634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9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15E572-B230-7DF2-F1E2-1ABF67B3AB3D}"/>
              </a:ext>
            </a:extLst>
          </p:cNvPr>
          <p:cNvSpPr/>
          <p:nvPr userDrawn="1"/>
        </p:nvSpPr>
        <p:spPr>
          <a:xfrm>
            <a:off x="0" y="-4763"/>
            <a:ext cx="12192000" cy="1485209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FB810-8F2A-DEEA-0A62-2C9914C8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2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7127"/>
            <a:ext cx="10972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132992-1B97-6277-8ACD-C7EAEB941028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355BBE-1764-67D8-B453-CA29F0DFF9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A8A894-27FB-562F-C3A1-03100C12D4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B4D95-2186-4D38-52F7-A144BF7B4A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Graphic 6">
            <a:extLst>
              <a:ext uri="{FF2B5EF4-FFF2-40B4-BE49-F238E27FC236}">
                <a16:creationId xmlns:a16="http://schemas.microsoft.com/office/drawing/2014/main" id="{2BF4C38D-EB69-7CB2-A067-CC1E2B2CF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9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15E572-B230-7DF2-F1E2-1ABF67B3AB3D}"/>
              </a:ext>
            </a:extLst>
          </p:cNvPr>
          <p:cNvSpPr/>
          <p:nvPr userDrawn="1"/>
        </p:nvSpPr>
        <p:spPr>
          <a:xfrm>
            <a:off x="0" y="-4763"/>
            <a:ext cx="12192000" cy="1485209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FB810-8F2A-DEEA-0A62-2C9914C8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1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5601"/>
            <a:ext cx="10972800" cy="480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45F054-436E-7AF3-8B6D-ACAF666ABDEA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F2B139-2C5A-80DA-C242-E2BFE48184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BCB081-0D01-E1A4-DA03-B99CE36B71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289237-5F70-4669-DE36-D03702ED7C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1E0DDF80-CCC0-8A07-9015-87BE39BE0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6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FCE2EA-C07D-01BC-6604-771B0953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9418"/>
            <a:ext cx="10972800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4D033A-9E12-ACF6-5D2C-0714F658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1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8F4DEE-B6EF-5FC5-B6E3-1DEF824138D1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2029"/>
            <a:ext cx="1220724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BE8AD4-C735-D8AC-7B4B-CCF1DD0BC9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52BE5E-3102-2AD4-CF4E-2FDDA3C5EE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ABDE28-C88D-9E87-CF47-EB35BC8F00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3" name="Graphic 6">
            <a:extLst>
              <a:ext uri="{FF2B5EF4-FFF2-40B4-BE49-F238E27FC236}">
                <a16:creationId xmlns:a16="http://schemas.microsoft.com/office/drawing/2014/main" id="{3EB54554-63B1-37C8-CBBA-31A0B9793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0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FCE2EA-C07D-01BC-6604-771B0953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24" y="1518805"/>
            <a:ext cx="10972800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AC6A7B-C027-C742-4C93-4A1D819B55EC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CDD96C-8E2D-D6F7-6DC9-04F3618B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1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296573-7936-1F77-4A85-180D54FD6112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1343977"/>
            <a:ext cx="12207240" cy="13716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5D25FB-533E-C6A8-8C90-06E1521C24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59B7E6-ECD9-0E04-35D4-E0DF04B207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D74187-F03A-1684-60A6-5D8BB37290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3" name="Graphic 6">
            <a:extLst>
              <a:ext uri="{FF2B5EF4-FFF2-40B4-BE49-F238E27FC236}">
                <a16:creationId xmlns:a16="http://schemas.microsoft.com/office/drawing/2014/main" id="{D97102FE-6FF4-AEAF-0A94-D370E1725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671B9-AB16-3676-18CD-A6B102D3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35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F4693-D373-48FC-C586-A87271A82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4257"/>
            <a:ext cx="10972800" cy="4700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C755F-3B9D-A7B0-31CD-F9ADDDCB40C5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860D0-0CDD-DBDD-9248-A6DEB95CA35E}"/>
              </a:ext>
            </a:extLst>
          </p:cNvPr>
          <p:cNvSpPr txBox="1"/>
          <p:nvPr userDrawn="1"/>
        </p:nvSpPr>
        <p:spPr>
          <a:xfrm>
            <a:off x="265543" y="6576533"/>
            <a:ext cx="217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4973F4-A314-ACE3-6265-DA2C42F9A011}"/>
              </a:ext>
            </a:extLst>
          </p:cNvPr>
          <p:cNvCxnSpPr>
            <a:cxnSpLocks/>
          </p:cNvCxnSpPr>
          <p:nvPr userDrawn="1"/>
        </p:nvCxnSpPr>
        <p:spPr>
          <a:xfrm>
            <a:off x="1513965" y="6707666"/>
            <a:ext cx="96012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431CDA4-FFCA-3EC6-68F7-5351DCF906EE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9774" y="6559852"/>
            <a:ext cx="822960" cy="2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4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9" r:id="rId3"/>
    <p:sldLayoutId id="2147483690" r:id="rId4"/>
    <p:sldLayoutId id="2147483703" r:id="rId5"/>
    <p:sldLayoutId id="2147483701" r:id="rId6"/>
    <p:sldLayoutId id="2147483704" r:id="rId7"/>
    <p:sldLayoutId id="2147483661" r:id="rId8"/>
    <p:sldLayoutId id="2147483691" r:id="rId9"/>
    <p:sldLayoutId id="2147483665" r:id="rId10"/>
    <p:sldLayoutId id="2147483652" r:id="rId11"/>
    <p:sldLayoutId id="2147483692" r:id="rId12"/>
    <p:sldLayoutId id="2147483664" r:id="rId13"/>
    <p:sldLayoutId id="2147483694" r:id="rId14"/>
    <p:sldLayoutId id="2147483666" r:id="rId15"/>
    <p:sldLayoutId id="2147483653" r:id="rId16"/>
    <p:sldLayoutId id="2147483693" r:id="rId17"/>
    <p:sldLayoutId id="2147483667" r:id="rId18"/>
    <p:sldLayoutId id="2147483695" r:id="rId19"/>
    <p:sldLayoutId id="2147483660" r:id="rId20"/>
    <p:sldLayoutId id="2147483654" r:id="rId21"/>
    <p:sldLayoutId id="2147483696" r:id="rId22"/>
    <p:sldLayoutId id="2147483655" r:id="rId23"/>
    <p:sldLayoutId id="2147483662" r:id="rId24"/>
    <p:sldLayoutId id="2147483697" r:id="rId25"/>
    <p:sldLayoutId id="2147483700" r:id="rId26"/>
    <p:sldLayoutId id="2147483656" r:id="rId27"/>
    <p:sldLayoutId id="2147483698" r:id="rId28"/>
    <p:sldLayoutId id="2147483668" r:id="rId29"/>
    <p:sldLayoutId id="2147483699" r:id="rId30"/>
    <p:sldLayoutId id="2147483659" r:id="rId31"/>
    <p:sldLayoutId id="2147483658" r:id="rId32"/>
    <p:sldLayoutId id="2147483687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D3F4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3D3F4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D3F4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D3F4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D3F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hyperlink" Target="https://connect.ebsco.com/s/article/EBSCO-eBooks-User-Guide?language=en_US#accessibility" TargetMode="External"/><Relationship Id="rId7" Type="http://schemas.openxmlformats.org/officeDocument/2006/relationships/hyperlink" Target="https://www.facebook.com/EBSCOcz" TargetMode="External"/><Relationship Id="rId12" Type="http://schemas.openxmlformats.org/officeDocument/2006/relationships/image" Target="../media/image36.png"/><Relationship Id="rId2" Type="http://schemas.openxmlformats.org/officeDocument/2006/relationships/hyperlink" Target="https://connect.ebsco.com/s/article/EBSCO-eBooks-User-Guide-cs?language=en_U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hyperlink" Target="https://connect.ebsco.com/s/article/Session-handling-in-EBSCOs-Researcher-User-Interfaces?language=en_US" TargetMode="External"/><Relationship Id="rId10" Type="http://schemas.openxmlformats.org/officeDocument/2006/relationships/hyperlink" Target="https://www.linkedin.com/company/ebsco-information-services-ceska-republika" TargetMode="External"/><Relationship Id="rId4" Type="http://schemas.openxmlformats.org/officeDocument/2006/relationships/hyperlink" Target="https://connect.ebsco.com/s/article/Accessible-Content-Remediation-Requests?language=en_US" TargetMode="Externa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n using laptop in library">
            <a:extLst>
              <a:ext uri="{FF2B5EF4-FFF2-40B4-BE49-F238E27FC236}">
                <a16:creationId xmlns:a16="http://schemas.microsoft.com/office/drawing/2014/main" id="{6A2C96B0-C2D6-1254-F079-3FB37A232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55" b="11852"/>
          <a:stretch/>
        </p:blipFill>
        <p:spPr>
          <a:xfrm>
            <a:off x="5734942" y="0"/>
            <a:ext cx="6457057" cy="6492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266FCE-873F-528D-1D2B-066E349D8887}"/>
              </a:ext>
            </a:extLst>
          </p:cNvPr>
          <p:cNvSpPr/>
          <p:nvPr/>
        </p:nvSpPr>
        <p:spPr>
          <a:xfrm>
            <a:off x="0" y="149290"/>
            <a:ext cx="6096000" cy="634295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7C2F57-7D79-478A-A2BC-D30E65EE6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518" y="2082169"/>
            <a:ext cx="5477164" cy="2611128"/>
          </a:xfrm>
        </p:spPr>
        <p:txBody>
          <a:bodyPr>
            <a:noAutofit/>
          </a:bodyPr>
          <a:lstStyle/>
          <a:p>
            <a:r>
              <a:rPr lang="cs-CZ" sz="4400" noProof="0" dirty="0">
                <a:solidFill>
                  <a:srgbClr val="F8A714"/>
                </a:solidFill>
              </a:rPr>
              <a:t>Webinář EBSCO: Práce s e-knihami na našich platformách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38F4F-0EA8-FF1E-3C88-F276C100A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518" y="4775831"/>
            <a:ext cx="5477164" cy="15001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Tibor Foltinský, 25.9. 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B94DDE-DD6D-747D-9C05-E835EC6C4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18" y="821226"/>
            <a:ext cx="2057400" cy="68420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25E416C-C862-2721-9092-64ACF39662E4}"/>
              </a:ext>
            </a:extLst>
          </p:cNvPr>
          <p:cNvGrpSpPr>
            <a:grpSpLocks noGrp="1" noUngrp="1" noRot="1" noMove="1" noResize="1"/>
          </p:cNvGrpSpPr>
          <p:nvPr/>
        </p:nvGrpSpPr>
        <p:grpSpPr bwMode="auto">
          <a:xfrm rot="10800000">
            <a:off x="-15240" y="0"/>
            <a:ext cx="12207240" cy="137160"/>
            <a:chOff x="-12" y="-24"/>
            <a:chExt cx="15840" cy="3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6C408A-E21D-5385-673B-594A6EE560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A1A067-546F-5054-1E58-D69627F6135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E3391B-DB15-3C07-E4CB-65DDFAEEE3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315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0B29A-FB44-54EB-C08A-585FBABE0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F4F1-A8E5-3608-A573-ED5EA2AB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214604"/>
            <a:ext cx="8674359" cy="1007384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2D5FB6"/>
                </a:solidFill>
              </a:rPr>
              <a:t>S</a:t>
            </a:r>
            <a:r>
              <a:rPr lang="cs-CZ" noProof="0" dirty="0">
                <a:solidFill>
                  <a:srgbClr val="2D5FB6"/>
                </a:solidFill>
              </a:rPr>
              <a:t>tažení kapitoly do formátu PDF</a:t>
            </a:r>
            <a:r>
              <a:rPr lang="en-US" noProof="0" dirty="0">
                <a:solidFill>
                  <a:srgbClr val="2D5FB6"/>
                </a:solidFill>
              </a:rPr>
              <a:t> p</a:t>
            </a:r>
            <a:r>
              <a:rPr lang="cs-CZ" noProof="0" dirty="0" err="1">
                <a:solidFill>
                  <a:srgbClr val="2D5FB6"/>
                </a:solidFill>
              </a:rPr>
              <a:t>ři</a:t>
            </a:r>
            <a:r>
              <a:rPr lang="cs-CZ" noProof="0" dirty="0">
                <a:solidFill>
                  <a:srgbClr val="2D5FB6"/>
                </a:solidFill>
              </a:rPr>
              <a:t> čtení plného textu ve formátu EPUB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37426-E8D0-3DF5-5819-DC7CCF638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66" y="1539416"/>
            <a:ext cx="10963468" cy="49375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9B3041-C73C-9A1B-F018-8CC7A9E01DBF}"/>
              </a:ext>
            </a:extLst>
          </p:cNvPr>
          <p:cNvSpPr/>
          <p:nvPr/>
        </p:nvSpPr>
        <p:spPr>
          <a:xfrm>
            <a:off x="5719665" y="6167535"/>
            <a:ext cx="774442" cy="309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033243-49AD-8ACE-C0A9-CDE277E54A3F}"/>
              </a:ext>
            </a:extLst>
          </p:cNvPr>
          <p:cNvSpPr/>
          <p:nvPr/>
        </p:nvSpPr>
        <p:spPr>
          <a:xfrm>
            <a:off x="9452344" y="1539416"/>
            <a:ext cx="361507" cy="374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30379-781A-24E0-3CBA-AFCEC05DB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562" y="1532846"/>
            <a:ext cx="3722647" cy="49441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20C3A7-284B-6777-5842-E92C91A76D57}"/>
              </a:ext>
            </a:extLst>
          </p:cNvPr>
          <p:cNvSpPr/>
          <p:nvPr/>
        </p:nvSpPr>
        <p:spPr>
          <a:xfrm>
            <a:off x="4401879" y="5325154"/>
            <a:ext cx="1694121" cy="427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26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1D844-4A5B-FABB-695D-424ED0343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0F23-7884-A6BD-AF80-D3BED8C3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214604"/>
            <a:ext cx="8674359" cy="1007384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2D5FB6"/>
                </a:solidFill>
              </a:rPr>
              <a:t>Co dělat, pokud má kapitola více stran, než je limit vydavatele</a:t>
            </a:r>
            <a:endParaRPr lang="cs-CZ" noProof="0" dirty="0">
              <a:solidFill>
                <a:srgbClr val="2D5FB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22E14-6C86-863C-91DB-53EC1BE43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703690"/>
            <a:ext cx="11023600" cy="46545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B0FC8D-2DB8-D5D4-3CD2-13C016A74AB9}"/>
              </a:ext>
            </a:extLst>
          </p:cNvPr>
          <p:cNvSpPr/>
          <p:nvPr/>
        </p:nvSpPr>
        <p:spPr>
          <a:xfrm>
            <a:off x="9974738" y="1703690"/>
            <a:ext cx="488030" cy="420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D980E0-DAB1-4E18-A1E1-9EDD91C01080}"/>
              </a:ext>
            </a:extLst>
          </p:cNvPr>
          <p:cNvSpPr/>
          <p:nvPr/>
        </p:nvSpPr>
        <p:spPr>
          <a:xfrm>
            <a:off x="9100978" y="2648570"/>
            <a:ext cx="2400142" cy="2268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E66B41-0F92-C7F1-942A-EE5A78F33B09}"/>
              </a:ext>
            </a:extLst>
          </p:cNvPr>
          <p:cNvSpPr/>
          <p:nvPr/>
        </p:nvSpPr>
        <p:spPr>
          <a:xfrm>
            <a:off x="11013090" y="5007323"/>
            <a:ext cx="488030" cy="420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3F51291-EAB3-AFC6-F628-5F949E1F504F}"/>
              </a:ext>
            </a:extLst>
          </p:cNvPr>
          <p:cNvSpPr txBox="1">
            <a:spLocks/>
          </p:cNvSpPr>
          <p:nvPr/>
        </p:nvSpPr>
        <p:spPr>
          <a:xfrm>
            <a:off x="3928061" y="3041292"/>
            <a:ext cx="3999726" cy="18945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rgbClr val="007586"/>
                </a:solidFill>
              </a:rPr>
              <a:t>Navigujte na obsah a kapitolu rozklikněte – tím se zobrazí jednotlivé podkapitoly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6C2791B-9D60-06A1-3E57-C4985FC81740}"/>
              </a:ext>
            </a:extLst>
          </p:cNvPr>
          <p:cNvSpPr/>
          <p:nvPr/>
        </p:nvSpPr>
        <p:spPr>
          <a:xfrm>
            <a:off x="8206472" y="3321831"/>
            <a:ext cx="615821" cy="14182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153FBE9-E005-B6C3-FFFF-1D3A00EB6D7D}"/>
              </a:ext>
            </a:extLst>
          </p:cNvPr>
          <p:cNvSpPr txBox="1">
            <a:spLocks/>
          </p:cNvSpPr>
          <p:nvPr/>
        </p:nvSpPr>
        <p:spPr>
          <a:xfrm>
            <a:off x="258325" y="5154310"/>
            <a:ext cx="7757916" cy="1388730"/>
          </a:xfrm>
          <a:prstGeom prst="rect">
            <a:avLst/>
          </a:prstGeom>
          <a:solidFill>
            <a:srgbClr val="2D5FB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noProof="0" dirty="0">
                <a:solidFill>
                  <a:schemeClr val="bg1"/>
                </a:solidFill>
              </a:rPr>
              <a:t>Pokud má i podkapitola vice stran, než je limit, využijte funkci pro stažení aktuální strany nebo pro přístup k plnému textu zvolte formát PDF</a:t>
            </a:r>
          </a:p>
        </p:txBody>
      </p:sp>
    </p:spTree>
    <p:extLst>
      <p:ext uri="{BB962C8B-B14F-4D97-AF65-F5344CB8AC3E}">
        <p14:creationId xmlns:p14="http://schemas.microsoft.com/office/powerpoint/2010/main" val="8138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840F-C164-9A9F-806F-FA1CA348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2D5FB6"/>
                </a:solidFill>
              </a:rPr>
              <a:t>DRM</a:t>
            </a:r>
            <a:r>
              <a:rPr lang="en-US" dirty="0">
                <a:solidFill>
                  <a:srgbClr val="2D5FB6"/>
                </a:solidFill>
              </a:rPr>
              <a:t>-Free </a:t>
            </a:r>
            <a:r>
              <a:rPr lang="cs-CZ" dirty="0">
                <a:solidFill>
                  <a:srgbClr val="2D5FB6"/>
                </a:solidFill>
              </a:rPr>
              <a:t>e-knihy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CA8F2-2AAD-DA43-04AF-992712B70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" b="1067"/>
          <a:stretch/>
        </p:blipFill>
        <p:spPr>
          <a:xfrm>
            <a:off x="1033002" y="1991360"/>
            <a:ext cx="8151638" cy="3505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13864-473A-DAEB-FCF4-2B8DEDFF1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8788" y="3294517"/>
            <a:ext cx="1400370" cy="898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8872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E9E7B-DCB5-8D83-5E28-8A63C541D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DD6C-21F7-055F-FCD4-DCD082ED1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rgbClr val="2D5FB6"/>
                </a:solidFill>
              </a:rPr>
              <a:t>N</a:t>
            </a:r>
            <a:r>
              <a:rPr lang="cs-CZ" noProof="0" dirty="0" err="1">
                <a:solidFill>
                  <a:srgbClr val="2D5FB6"/>
                </a:solidFill>
              </a:rPr>
              <a:t>ové</a:t>
            </a:r>
            <a:r>
              <a:rPr lang="cs-CZ" noProof="0" dirty="0">
                <a:solidFill>
                  <a:srgbClr val="2D5FB6"/>
                </a:solidFill>
              </a:rPr>
              <a:t> funkce přístupnosti v souvislost</a:t>
            </a:r>
            <a:r>
              <a:rPr lang="cs-CZ" dirty="0">
                <a:solidFill>
                  <a:srgbClr val="2D5FB6"/>
                </a:solidFill>
              </a:rPr>
              <a:t>i EAA</a:t>
            </a:r>
            <a:endParaRPr lang="cs-CZ" noProof="0" dirty="0">
              <a:solidFill>
                <a:srgbClr val="2D5FB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1B689-9BF6-CE83-4F3F-62D8DC4DF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1574961"/>
            <a:ext cx="10881360" cy="45855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CF2B20-C098-E79D-910F-B088D1F0845D}"/>
              </a:ext>
            </a:extLst>
          </p:cNvPr>
          <p:cNvSpPr/>
          <p:nvPr/>
        </p:nvSpPr>
        <p:spPr>
          <a:xfrm>
            <a:off x="10557510" y="1497330"/>
            <a:ext cx="435610" cy="504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366D9FD-3210-4899-7D9E-0F93AB07A2A8}"/>
              </a:ext>
            </a:extLst>
          </p:cNvPr>
          <p:cNvSpPr/>
          <p:nvPr/>
        </p:nvSpPr>
        <p:spPr>
          <a:xfrm>
            <a:off x="9736940" y="1564623"/>
            <a:ext cx="820570" cy="3701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6A37D2-6336-8999-938C-184849BCF1FD}"/>
              </a:ext>
            </a:extLst>
          </p:cNvPr>
          <p:cNvSpPr txBox="1">
            <a:spLocks/>
          </p:cNvSpPr>
          <p:nvPr/>
        </p:nvSpPr>
        <p:spPr>
          <a:xfrm>
            <a:off x="7233283" y="5444332"/>
            <a:ext cx="4802773" cy="1016502"/>
          </a:xfrm>
          <a:prstGeom prst="rect">
            <a:avLst/>
          </a:prstGeom>
          <a:solidFill>
            <a:srgbClr val="2D5FB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>
                <a:solidFill>
                  <a:schemeClr val="bg1"/>
                </a:solidFill>
              </a:rPr>
              <a:t>Tato nastavení jsou možná pouze u formátu EPUB</a:t>
            </a:r>
          </a:p>
        </p:txBody>
      </p:sp>
    </p:spTree>
    <p:extLst>
      <p:ext uri="{BB962C8B-B14F-4D97-AF65-F5344CB8AC3E}">
        <p14:creationId xmlns:p14="http://schemas.microsoft.com/office/powerpoint/2010/main" val="214442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9DAFC-073F-E1C8-706C-5EA4C260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857997-C626-50D2-0DD3-0ADE0F48D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" y="1545667"/>
            <a:ext cx="10957560" cy="4915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045B65-F004-E3CE-C6CB-8DDC0E88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rgbClr val="2D5FB6"/>
                </a:solidFill>
              </a:rPr>
              <a:t>N</a:t>
            </a:r>
            <a:r>
              <a:rPr lang="cs-CZ" noProof="0" dirty="0" err="1">
                <a:solidFill>
                  <a:srgbClr val="2D5FB6"/>
                </a:solidFill>
              </a:rPr>
              <a:t>ové</a:t>
            </a:r>
            <a:r>
              <a:rPr lang="cs-CZ" noProof="0" dirty="0">
                <a:solidFill>
                  <a:srgbClr val="2D5FB6"/>
                </a:solidFill>
              </a:rPr>
              <a:t> funkce přístupnosti v souvislost</a:t>
            </a:r>
            <a:r>
              <a:rPr lang="cs-CZ" dirty="0">
                <a:solidFill>
                  <a:srgbClr val="2D5FB6"/>
                </a:solidFill>
              </a:rPr>
              <a:t>i EAA</a:t>
            </a:r>
            <a:endParaRPr lang="cs-CZ" noProof="0" dirty="0">
              <a:solidFill>
                <a:srgbClr val="2D5FB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FA77A4-7231-0FCB-1066-0B8AA59C3CDC}"/>
              </a:ext>
            </a:extLst>
          </p:cNvPr>
          <p:cNvSpPr/>
          <p:nvPr/>
        </p:nvSpPr>
        <p:spPr>
          <a:xfrm>
            <a:off x="10902950" y="1545667"/>
            <a:ext cx="435610" cy="3948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5FA394-4A5D-CFF7-133A-D19B5B0E4ACA}"/>
              </a:ext>
            </a:extLst>
          </p:cNvPr>
          <p:cNvSpPr/>
          <p:nvPr/>
        </p:nvSpPr>
        <p:spPr>
          <a:xfrm>
            <a:off x="9084310" y="6065941"/>
            <a:ext cx="2498090" cy="4669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70968-7AC6-1BC2-55FD-4564D59B551F}"/>
              </a:ext>
            </a:extLst>
          </p:cNvPr>
          <p:cNvSpPr/>
          <p:nvPr/>
        </p:nvSpPr>
        <p:spPr>
          <a:xfrm>
            <a:off x="483234" y="1743113"/>
            <a:ext cx="1904365" cy="614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C0FBF5C-2243-B04C-473D-BF8E04DD4D7D}"/>
              </a:ext>
            </a:extLst>
          </p:cNvPr>
          <p:cNvSpPr/>
          <p:nvPr/>
        </p:nvSpPr>
        <p:spPr>
          <a:xfrm>
            <a:off x="10015387" y="1545667"/>
            <a:ext cx="820570" cy="3701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279F3-3239-6948-6100-11C41AD3628A}"/>
              </a:ext>
            </a:extLst>
          </p:cNvPr>
          <p:cNvSpPr txBox="1">
            <a:spLocks/>
          </p:cNvSpPr>
          <p:nvPr/>
        </p:nvSpPr>
        <p:spPr>
          <a:xfrm>
            <a:off x="189227" y="6035039"/>
            <a:ext cx="8678325" cy="522155"/>
          </a:xfrm>
          <a:prstGeom prst="rect">
            <a:avLst/>
          </a:prstGeom>
          <a:solidFill>
            <a:srgbClr val="2D5FB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solidFill>
                  <a:schemeClr val="bg1"/>
                </a:solidFill>
              </a:rPr>
              <a:t>Převod textu na řeč je možný jak pro EPUB, tak pro PDF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1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A53DA-7C96-FED1-3C03-78E20404E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7A35-8138-6562-DE29-D5D82C96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97166"/>
            <a:ext cx="10058400" cy="946120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rgbClr val="2D5FB6"/>
                </a:solidFill>
              </a:rPr>
              <a:t>Nové funkce přístupnosti v souvislosti EAA</a:t>
            </a:r>
            <a:endParaRPr lang="cs-CZ" noProof="0" dirty="0"/>
          </a:p>
        </p:txBody>
      </p:sp>
      <p:pic>
        <p:nvPicPr>
          <p:cNvPr id="7" name="Picture 6" descr="A book with a person running&#10;&#10;AI-generated content may be incorrect.">
            <a:extLst>
              <a:ext uri="{FF2B5EF4-FFF2-40B4-BE49-F238E27FC236}">
                <a16:creationId xmlns:a16="http://schemas.microsoft.com/office/drawing/2014/main" id="{B33A9545-7667-8936-A45B-915714202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26" y="1525817"/>
            <a:ext cx="11215948" cy="4935017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16DA6E-C54F-66E1-D56A-DBED7DB11565}"/>
              </a:ext>
            </a:extLst>
          </p:cNvPr>
          <p:cNvSpPr/>
          <p:nvPr/>
        </p:nvSpPr>
        <p:spPr>
          <a:xfrm>
            <a:off x="11364595" y="1525817"/>
            <a:ext cx="339379" cy="341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E0C06-F108-169B-7165-2B6B0867F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128651"/>
            <a:ext cx="2654595" cy="535941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D85A994-FBC0-5B00-1C19-BF82524D848B}"/>
              </a:ext>
            </a:extLst>
          </p:cNvPr>
          <p:cNvSpPr/>
          <p:nvPr/>
        </p:nvSpPr>
        <p:spPr>
          <a:xfrm>
            <a:off x="10544025" y="1525817"/>
            <a:ext cx="820570" cy="3701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3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62576-5AA0-4FD1-0DCD-E16EA6059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4B2F-92D3-5B30-1CC9-64889E6D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735" y="237774"/>
            <a:ext cx="7035209" cy="903494"/>
          </a:xfrm>
        </p:spPr>
        <p:txBody>
          <a:bodyPr>
            <a:noAutofit/>
          </a:bodyPr>
          <a:lstStyle/>
          <a:p>
            <a:r>
              <a:rPr lang="cs-CZ" noProof="0">
                <a:solidFill>
                  <a:srgbClr val="2D5FB6"/>
                </a:solidFill>
              </a:rPr>
              <a:t>Jak mohu vyhledávat e-knihy EBSCO podle formátu?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0F14-3516-FA05-42D9-FFED737B6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6902"/>
            <a:ext cx="11212286" cy="46213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cs-CZ" b="1" dirty="0">
                <a:solidFill>
                  <a:srgbClr val="007586"/>
                </a:solidFill>
              </a:rPr>
              <a:t>Pro </a:t>
            </a:r>
            <a:r>
              <a:rPr lang="en-GB" b="1" dirty="0">
                <a:solidFill>
                  <a:srgbClr val="007586"/>
                </a:solidFill>
              </a:rPr>
              <a:t>EPUB, </a:t>
            </a:r>
            <a:r>
              <a:rPr lang="cs-CZ" b="1" dirty="0">
                <a:solidFill>
                  <a:srgbClr val="007586"/>
                </a:solidFill>
              </a:rPr>
              <a:t>přidejte za Vaše klíčové slovo</a:t>
            </a:r>
            <a:r>
              <a:rPr lang="en-GB" b="1" dirty="0">
                <a:solidFill>
                  <a:srgbClr val="007586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AND FM EK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cs-CZ" b="1" dirty="0">
                <a:solidFill>
                  <a:srgbClr val="007586"/>
                </a:solidFill>
              </a:rPr>
              <a:t>Pro PDF</a:t>
            </a:r>
            <a:r>
              <a:rPr lang="en-US" b="1" dirty="0">
                <a:solidFill>
                  <a:srgbClr val="007586"/>
                </a:solidFill>
              </a:rPr>
              <a:t>,</a:t>
            </a:r>
            <a:r>
              <a:rPr lang="en-GB" b="1" dirty="0">
                <a:solidFill>
                  <a:srgbClr val="007586"/>
                </a:solidFill>
              </a:rPr>
              <a:t> </a:t>
            </a:r>
            <a:r>
              <a:rPr lang="cs-CZ" b="1" dirty="0">
                <a:solidFill>
                  <a:srgbClr val="007586"/>
                </a:solidFill>
              </a:rPr>
              <a:t>přidejte za Vaše klíčové slovo</a:t>
            </a:r>
            <a:r>
              <a:rPr lang="en-GB" b="1" dirty="0">
                <a:solidFill>
                  <a:srgbClr val="007586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AND FM EB</a:t>
            </a:r>
            <a:endParaRPr lang="cs-CZ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cs-CZ" b="1" dirty="0">
                <a:solidFill>
                  <a:srgbClr val="007586"/>
                </a:solidFill>
              </a:rPr>
              <a:t>Frázi nebo více klíčových slov spojených operátory AND/OR/NOT doporučujeme dát do závorek:</a:t>
            </a:r>
            <a:endParaRPr lang="en-GB" b="1" dirty="0">
              <a:solidFill>
                <a:srgbClr val="00758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B3AF1E-B87B-E3CD-9CF0-1A62554A3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19" y="4430646"/>
            <a:ext cx="10979448" cy="10011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53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0C96D-B69B-3490-74F7-7C6BF5034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6BE16-C4A8-7BEF-3653-FE0DAC4B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rgbClr val="2D5FB6"/>
                </a:solidFill>
              </a:rPr>
              <a:t>Čtení e-knih na mobilních zařízeních</a:t>
            </a:r>
            <a:endParaRPr lang="cs-CZ" noProof="0" dirty="0">
              <a:solidFill>
                <a:srgbClr val="2D5FB6"/>
              </a:solidFill>
            </a:endParaRPr>
          </a:p>
        </p:txBody>
      </p:sp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FA8AA20F-9310-A271-572F-0A828BAD4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/>
          <a:stretch>
            <a:fillRect/>
          </a:stretch>
        </p:blipFill>
        <p:spPr>
          <a:xfrm>
            <a:off x="2875665" y="1626781"/>
            <a:ext cx="2315009" cy="4937090"/>
          </a:xfrm>
          <a:prstGeom prst="rect">
            <a:avLst/>
          </a:prstGeom>
        </p:spPr>
      </p:pic>
      <p:pic>
        <p:nvPicPr>
          <p:cNvPr id="11" name="Picture 10" descr="A white cell phone with a black background&#10;&#10;AI-generated content may be incorrect.">
            <a:extLst>
              <a:ext uri="{FF2B5EF4-FFF2-40B4-BE49-F238E27FC236}">
                <a16:creationId xmlns:a16="http://schemas.microsoft.com/office/drawing/2014/main" id="{929FEB90-0976-1501-F4C0-25B8C01B9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9"/>
          <a:stretch>
            <a:fillRect/>
          </a:stretch>
        </p:blipFill>
        <p:spPr>
          <a:xfrm>
            <a:off x="7849044" y="1626781"/>
            <a:ext cx="2321245" cy="493709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2AC9DB-7679-D008-FD0C-723D984483F4}"/>
              </a:ext>
            </a:extLst>
          </p:cNvPr>
          <p:cNvSpPr txBox="1">
            <a:spLocks/>
          </p:cNvSpPr>
          <p:nvPr/>
        </p:nvSpPr>
        <p:spPr>
          <a:xfrm>
            <a:off x="515010" y="1626781"/>
            <a:ext cx="2315009" cy="18945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rgbClr val="007586"/>
                </a:solidFill>
              </a:rPr>
              <a:t>Mobilní aplikace EBSCO: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434689-14B9-C3FA-C368-035776153C9E}"/>
              </a:ext>
            </a:extLst>
          </p:cNvPr>
          <p:cNvSpPr txBox="1">
            <a:spLocks/>
          </p:cNvSpPr>
          <p:nvPr/>
        </p:nvSpPr>
        <p:spPr>
          <a:xfrm>
            <a:off x="5473326" y="1626781"/>
            <a:ext cx="2224645" cy="18945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rgbClr val="007586"/>
                </a:solidFill>
              </a:rPr>
              <a:t>Mobilní verze platformy  EBSCOhost nebo EDS v prohlížeči na Vašem zařízení: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4C7198-7250-BCE1-C3D1-548CC7C04DBB}"/>
              </a:ext>
            </a:extLst>
          </p:cNvPr>
          <p:cNvSpPr/>
          <p:nvPr/>
        </p:nvSpPr>
        <p:spPr>
          <a:xfrm>
            <a:off x="2911107" y="3620431"/>
            <a:ext cx="2192521" cy="7176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BD42DC-9DDA-0208-0EFE-C7F6AF7A1FE2}"/>
              </a:ext>
            </a:extLst>
          </p:cNvPr>
          <p:cNvSpPr/>
          <p:nvPr/>
        </p:nvSpPr>
        <p:spPr>
          <a:xfrm>
            <a:off x="2911106" y="5850035"/>
            <a:ext cx="1831015" cy="401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0CD5809-AEBB-EFDD-F4A8-3CB8264A0E44}"/>
              </a:ext>
            </a:extLst>
          </p:cNvPr>
          <p:cNvSpPr txBox="1">
            <a:spLocks/>
          </p:cNvSpPr>
          <p:nvPr/>
        </p:nvSpPr>
        <p:spPr>
          <a:xfrm>
            <a:off x="487125" y="5327826"/>
            <a:ext cx="11217749" cy="1003908"/>
          </a:xfrm>
          <a:prstGeom prst="rect">
            <a:avLst/>
          </a:prstGeom>
          <a:solidFill>
            <a:srgbClr val="2D5FB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>
                <a:solidFill>
                  <a:schemeClr val="bg1"/>
                </a:solidFill>
              </a:rPr>
              <a:t>Do konce roku 2025 bude v mobilní aplikaci EBSCO na podrobný záznam e-knihy umístěn odkaz, který čtenáře přesměruje do prohlížeče</a:t>
            </a:r>
          </a:p>
        </p:txBody>
      </p:sp>
    </p:spTree>
    <p:extLst>
      <p:ext uri="{BB962C8B-B14F-4D97-AF65-F5344CB8AC3E}">
        <p14:creationId xmlns:p14="http://schemas.microsoft.com/office/powerpoint/2010/main" val="40103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9C0CF-4625-E0A5-5A5F-4AF78956E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n using laptop in library">
            <a:extLst>
              <a:ext uri="{FF2B5EF4-FFF2-40B4-BE49-F238E27FC236}">
                <a16:creationId xmlns:a16="http://schemas.microsoft.com/office/drawing/2014/main" id="{61E7CF78-D6BB-7950-9611-D8DDE63C5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55" b="11852"/>
          <a:stretch/>
        </p:blipFill>
        <p:spPr>
          <a:xfrm>
            <a:off x="5734942" y="0"/>
            <a:ext cx="6457057" cy="6492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FE70DD-9F44-4A3B-1AB9-167C131BBFEA}"/>
              </a:ext>
            </a:extLst>
          </p:cNvPr>
          <p:cNvSpPr/>
          <p:nvPr/>
        </p:nvSpPr>
        <p:spPr>
          <a:xfrm>
            <a:off x="0" y="149290"/>
            <a:ext cx="6096000" cy="634295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5A5490-2FC8-CDFC-85B0-BB84F2675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518" y="2714492"/>
            <a:ext cx="5477164" cy="1063255"/>
          </a:xfrm>
        </p:spPr>
        <p:txBody>
          <a:bodyPr/>
          <a:lstStyle/>
          <a:p>
            <a:r>
              <a:rPr lang="cs-CZ" noProof="0" dirty="0">
                <a:solidFill>
                  <a:srgbClr val="F8A714"/>
                </a:solidFill>
              </a:rPr>
              <a:t>Živá ukázka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6376AE-2192-BF3E-FAB4-546223DE1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518" y="5050410"/>
            <a:ext cx="5477164" cy="7404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tfoltinsky@ebsco.com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93DAB0-B243-A674-51C4-95003F8CF880}"/>
              </a:ext>
            </a:extLst>
          </p:cNvPr>
          <p:cNvGrpSpPr>
            <a:grpSpLocks noGrp="1" noUngrp="1" noRot="1" noMove="1" noResize="1"/>
          </p:cNvGrpSpPr>
          <p:nvPr/>
        </p:nvGrpSpPr>
        <p:grpSpPr bwMode="auto">
          <a:xfrm rot="10800000">
            <a:off x="-15240" y="0"/>
            <a:ext cx="12207240" cy="137160"/>
            <a:chOff x="-12" y="-24"/>
            <a:chExt cx="15840" cy="3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09A6DB-5ABC-38BB-53C3-3ABCEEA99D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6BF17B-AFEE-3351-7BF2-6F686C26381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1E9B9D-0925-2BD7-2B4F-EC40833B96D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7FDE4B8-7099-D5D4-F439-8498ADF67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18" y="821226"/>
            <a:ext cx="2057400" cy="6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91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7D12A-4495-C8C6-A764-0B3B39E9F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11E6-5043-38DE-1758-5A0AD8A9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noProof="0" dirty="0">
                <a:solidFill>
                  <a:srgbClr val="2D5FB6"/>
                </a:solidFill>
              </a:rPr>
              <a:t>Užitečné odkazy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3D91E-D525-D15A-4F59-90E1D53D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7608"/>
            <a:ext cx="11212286" cy="480060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758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EBSCO eBooks – Uživatelská příručka</a:t>
            </a:r>
            <a:endParaRPr lang="cs-CZ" b="1" dirty="0">
              <a:solidFill>
                <a:srgbClr val="007586"/>
              </a:solidFill>
            </a:endParaRPr>
          </a:p>
          <a:p>
            <a:r>
              <a:rPr lang="en-GB" b="1" dirty="0">
                <a:solidFill>
                  <a:srgbClr val="0075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EBSCO eBooks on the New EBSCO Interfaces User Guide</a:t>
            </a:r>
            <a:endParaRPr lang="en-GB" b="1" dirty="0">
              <a:solidFill>
                <a:srgbClr val="007586"/>
              </a:solidFill>
            </a:endParaRPr>
          </a:p>
          <a:p>
            <a:r>
              <a:rPr lang="en-GB" b="1" dirty="0">
                <a:solidFill>
                  <a:srgbClr val="0075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 Content Remediation Requests</a:t>
            </a:r>
            <a:endParaRPr lang="en-GB" b="1" dirty="0">
              <a:solidFill>
                <a:srgbClr val="007586"/>
              </a:solidFill>
            </a:endParaRPr>
          </a:p>
          <a:p>
            <a:r>
              <a:rPr lang="en-GB" b="1" dirty="0">
                <a:solidFill>
                  <a:srgbClr val="00758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handling in EBSCO’s New User Interfaces</a:t>
            </a:r>
            <a:endParaRPr lang="en-GB" b="1" dirty="0">
              <a:solidFill>
                <a:srgbClr val="007586"/>
              </a:solidFill>
            </a:endParaRP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4A9C615-8A81-32C9-601E-19BB76604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29" y="4312643"/>
            <a:ext cx="2105565" cy="2105565"/>
          </a:xfrm>
          <a:prstGeom prst="rect">
            <a:avLst/>
          </a:prstGeom>
        </p:spPr>
      </p:pic>
      <p:pic>
        <p:nvPicPr>
          <p:cNvPr id="6" name="Picture 4" descr="Facebook Logo - PNG and Vector - Logo Download">
            <a:hlinkClick r:id="rId7"/>
            <a:extLst>
              <a:ext uri="{FF2B5EF4-FFF2-40B4-BE49-F238E27FC236}">
                <a16:creationId xmlns:a16="http://schemas.microsoft.com/office/drawing/2014/main" id="{66391B82-4678-C010-9932-853F62D9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56" y="4763240"/>
            <a:ext cx="1929290" cy="192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B7686BA-B3BD-9E8E-D353-677F274F8A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43" y="4312642"/>
            <a:ext cx="2105565" cy="2105565"/>
          </a:xfrm>
          <a:prstGeom prst="rect">
            <a:avLst/>
          </a:prstGeom>
        </p:spPr>
      </p:pic>
      <p:pic>
        <p:nvPicPr>
          <p:cNvPr id="8" name="Picture 2">
            <a:hlinkClick r:id="rId10"/>
            <a:extLst>
              <a:ext uri="{FF2B5EF4-FFF2-40B4-BE49-F238E27FC236}">
                <a16:creationId xmlns:a16="http://schemas.microsoft.com/office/drawing/2014/main" id="{6A939993-4507-5C85-7FD5-13186F92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3" y="4956883"/>
            <a:ext cx="1420297" cy="142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FA74806-8BDC-E1AC-BE56-A126C6CA73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58" y="4355269"/>
            <a:ext cx="2105565" cy="21055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C435A7E-1D2E-B45F-0211-62CED8C9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278" y="492976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7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4CC7-F085-87FA-07A3-99C188BF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noProof="0" dirty="0">
                <a:solidFill>
                  <a:srgbClr val="2D5FB6"/>
                </a:solidFill>
              </a:rPr>
              <a:t>Agenda dnešního webináře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6E1E7-E50E-4A40-32F8-26611D89F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8" y="1617608"/>
            <a:ext cx="11660372" cy="4800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b="1" dirty="0">
                <a:solidFill>
                  <a:srgbClr val="007586"/>
                </a:solidFill>
              </a:rPr>
              <a:t>Úvod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b="1" noProof="0" dirty="0">
                <a:solidFill>
                  <a:srgbClr val="007586"/>
                </a:solidFill>
              </a:rPr>
              <a:t>Akviziční modely EBSCO eBooks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b="1" dirty="0">
                <a:solidFill>
                  <a:srgbClr val="007586"/>
                </a:solidFill>
              </a:rPr>
              <a:t>Jak přesně fungují limity vydavatele pro stažení části e-knihy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b="1" dirty="0">
                <a:solidFill>
                  <a:srgbClr val="007586"/>
                </a:solidFill>
              </a:rPr>
              <a:t>Jak stahovat jednotlivé kapitoly do formátu PDF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b="1" dirty="0">
                <a:solidFill>
                  <a:srgbClr val="007586"/>
                </a:solidFill>
              </a:rPr>
              <a:t>Které nové funkce přístupnosti jsou k dispozici na platformách EBSCO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b="1" dirty="0">
                <a:solidFill>
                  <a:srgbClr val="007586"/>
                </a:solidFill>
              </a:rPr>
              <a:t>Jak pracovat s e-knihami na mobilních zařízeních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BR" b="1" dirty="0">
                <a:solidFill>
                  <a:srgbClr val="007586"/>
                </a:solidFill>
              </a:rPr>
              <a:t>Živá ukázka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b="1" dirty="0">
                <a:solidFill>
                  <a:srgbClr val="007586"/>
                </a:solidFill>
              </a:rPr>
              <a:t>Prostor pro dotazy</a:t>
            </a:r>
            <a:endParaRPr lang="cs-CZ" b="1" dirty="0">
              <a:solidFill>
                <a:srgbClr val="007586"/>
              </a:solidFill>
            </a:endParaRPr>
          </a:p>
          <a:p>
            <a:endParaRPr lang="en-US" b="1" dirty="0">
              <a:solidFill>
                <a:srgbClr val="007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21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3DB40-896D-F7A0-B4C7-3E1DC6F3A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n using laptop in library">
            <a:extLst>
              <a:ext uri="{FF2B5EF4-FFF2-40B4-BE49-F238E27FC236}">
                <a16:creationId xmlns:a16="http://schemas.microsoft.com/office/drawing/2014/main" id="{C391EFA0-8CBD-1A6B-B011-2F156E972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55" b="11852"/>
          <a:stretch/>
        </p:blipFill>
        <p:spPr>
          <a:xfrm>
            <a:off x="5734942" y="0"/>
            <a:ext cx="6457057" cy="6492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3A2755-6B29-3291-BCBC-40471DB422DF}"/>
              </a:ext>
            </a:extLst>
          </p:cNvPr>
          <p:cNvSpPr/>
          <p:nvPr/>
        </p:nvSpPr>
        <p:spPr>
          <a:xfrm>
            <a:off x="0" y="149290"/>
            <a:ext cx="6096000" cy="634295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40FE50-F08D-1D4E-F2CE-406CED736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518" y="1605797"/>
            <a:ext cx="5477164" cy="2743200"/>
          </a:xfrm>
        </p:spPr>
        <p:txBody>
          <a:bodyPr/>
          <a:lstStyle/>
          <a:p>
            <a:r>
              <a:rPr lang="cs-CZ" dirty="0">
                <a:solidFill>
                  <a:srgbClr val="F8A714"/>
                </a:solidFill>
              </a:rPr>
              <a:t>Prostor pro dotazy</a:t>
            </a:r>
            <a:endParaRPr lang="cs-CZ" noProof="0" dirty="0">
              <a:solidFill>
                <a:srgbClr val="F8A71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EEE01-4CF0-97B1-4D48-CF2E69B29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518" y="5050410"/>
            <a:ext cx="5477164" cy="7404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tfoltinsky@ebsco.com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855F2D-D3E7-CE07-A1E8-2B5189B62214}"/>
              </a:ext>
            </a:extLst>
          </p:cNvPr>
          <p:cNvGrpSpPr>
            <a:grpSpLocks noGrp="1" noUngrp="1" noRot="1" noMove="1" noResize="1"/>
          </p:cNvGrpSpPr>
          <p:nvPr/>
        </p:nvGrpSpPr>
        <p:grpSpPr bwMode="auto">
          <a:xfrm rot="10800000">
            <a:off x="-15240" y="0"/>
            <a:ext cx="12207240" cy="137160"/>
            <a:chOff x="-12" y="-24"/>
            <a:chExt cx="15840" cy="3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78CEAE-3522-F225-2607-17873220993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226D45-ACFF-8B6B-09F7-3F7D45C8698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E7D971-AE4A-CDD6-CAB7-CD1B654E1C3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06BE8F2-E4C7-EA09-7F7C-0B840971C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18" y="821226"/>
            <a:ext cx="2057400" cy="6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32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9D653-4847-6C09-9480-D89CAEB30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n using laptop in library">
            <a:extLst>
              <a:ext uri="{FF2B5EF4-FFF2-40B4-BE49-F238E27FC236}">
                <a16:creationId xmlns:a16="http://schemas.microsoft.com/office/drawing/2014/main" id="{563C127A-5465-82B2-2C1F-094C57D60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55" b="11852"/>
          <a:stretch/>
        </p:blipFill>
        <p:spPr>
          <a:xfrm>
            <a:off x="5734942" y="0"/>
            <a:ext cx="6457057" cy="6492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78A9AC-DF12-09B5-6187-221661263882}"/>
              </a:ext>
            </a:extLst>
          </p:cNvPr>
          <p:cNvSpPr/>
          <p:nvPr/>
        </p:nvSpPr>
        <p:spPr>
          <a:xfrm>
            <a:off x="0" y="149290"/>
            <a:ext cx="6096000" cy="634295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F55CF9-E7C6-81CA-7580-2762B589F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518" y="1605797"/>
            <a:ext cx="5477164" cy="2743200"/>
          </a:xfrm>
        </p:spPr>
        <p:txBody>
          <a:bodyPr/>
          <a:lstStyle/>
          <a:p>
            <a:r>
              <a:rPr lang="cs-CZ" dirty="0">
                <a:solidFill>
                  <a:srgbClr val="F8A714"/>
                </a:solidFill>
              </a:rPr>
              <a:t>Děkuji za pozornost</a:t>
            </a:r>
            <a:endParaRPr lang="cs-CZ" noProof="0" dirty="0">
              <a:solidFill>
                <a:srgbClr val="F8A71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A8AB0-57BB-30AF-97CC-2E5AB5F4F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518" y="5050410"/>
            <a:ext cx="5477164" cy="7404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tfoltinsky@ebsco.com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8BF1CB-CCF0-7C8D-3161-D0C37D3FCA17}"/>
              </a:ext>
            </a:extLst>
          </p:cNvPr>
          <p:cNvGrpSpPr>
            <a:grpSpLocks noGrp="1" noUngrp="1" noRot="1" noMove="1" noResize="1"/>
          </p:cNvGrpSpPr>
          <p:nvPr/>
        </p:nvGrpSpPr>
        <p:grpSpPr bwMode="auto">
          <a:xfrm rot="10800000">
            <a:off x="-15240" y="0"/>
            <a:ext cx="12207240" cy="137160"/>
            <a:chOff x="-12" y="-24"/>
            <a:chExt cx="15840" cy="3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E7DCF7F-3E44-0831-FA34-30B1B6CE41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885A7B-FDA7-1594-7794-C4C7FAA06E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34211E-C7C7-EC27-46A5-0BB22F8E58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5EA190D-F68B-63A0-2D46-1F9670449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18" y="821226"/>
            <a:ext cx="2057400" cy="6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1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B1BAC-D4E0-A711-75AB-3291E1EFF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9FFF-A9DA-84BB-D48E-8EA65E93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noProof="0" dirty="0">
                <a:solidFill>
                  <a:srgbClr val="2D5FB6"/>
                </a:solidFill>
              </a:rPr>
              <a:t>Akviziční modely EBSCO eBooks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6763B-77F6-DCD5-9117-38CE7C2DC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78" y="3429000"/>
            <a:ext cx="6821044" cy="12365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DFDBF7-22F6-F909-B365-ACBB6C19C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22" y="1788306"/>
            <a:ext cx="6558556" cy="12461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49CDB6-05C1-1E67-9545-C29777100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0343" y="5060084"/>
            <a:ext cx="6461795" cy="12365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6D8597-6B41-B8C7-8C38-CF508D370CB9}"/>
              </a:ext>
            </a:extLst>
          </p:cNvPr>
          <p:cNvSpPr txBox="1">
            <a:spLocks/>
          </p:cNvSpPr>
          <p:nvPr/>
        </p:nvSpPr>
        <p:spPr>
          <a:xfrm>
            <a:off x="163286" y="4989582"/>
            <a:ext cx="4660641" cy="1657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rgbClr val="007586"/>
                </a:solidFill>
              </a:rPr>
              <a:t>Předplatné kolekce EBSCO mají neomezený počet uživatelů pro všechny tituly</a:t>
            </a:r>
          </a:p>
        </p:txBody>
      </p:sp>
    </p:spTree>
    <p:extLst>
      <p:ext uri="{BB962C8B-B14F-4D97-AF65-F5344CB8AC3E}">
        <p14:creationId xmlns:p14="http://schemas.microsoft.com/office/powerpoint/2010/main" val="12299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CF773-FE4D-E83B-22D1-361D30F52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272D-6CCA-050D-30D3-0AB65BE7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905" y="241841"/>
            <a:ext cx="10058400" cy="946120"/>
          </a:xfrm>
        </p:spPr>
        <p:txBody>
          <a:bodyPr>
            <a:noAutofit/>
          </a:bodyPr>
          <a:lstStyle/>
          <a:p>
            <a:r>
              <a:rPr lang="cs-CZ" noProof="0" dirty="0">
                <a:solidFill>
                  <a:srgbClr val="2D5FB6"/>
                </a:solidFill>
              </a:rPr>
              <a:t>Co když je plný text všech dostupných kopií zrovna prohlížen někým jiným?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C1E8B6-5963-479F-1978-8F6440ACF3FE}"/>
              </a:ext>
            </a:extLst>
          </p:cNvPr>
          <p:cNvSpPr txBox="1">
            <a:spLocks/>
          </p:cNvSpPr>
          <p:nvPr/>
        </p:nvSpPr>
        <p:spPr>
          <a:xfrm>
            <a:off x="392868" y="3871294"/>
            <a:ext cx="7104017" cy="265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rgbClr val="007586"/>
                </a:solidFill>
              </a:rPr>
              <a:t>Pokud čtenář přistoupil na plný text e-knihy, je tento titul na určitou dobu „vypůjčen“, přičemž tato doba </a:t>
            </a:r>
            <a:r>
              <a:rPr lang="cs-CZ" sz="2400" b="1" u="sng" dirty="0">
                <a:solidFill>
                  <a:srgbClr val="007586"/>
                </a:solidFill>
              </a:rPr>
              <a:t>vyprší po 30 minutách nečinnosti</a:t>
            </a:r>
            <a:r>
              <a:rPr lang="cs-CZ" sz="2400" b="1" dirty="0">
                <a:solidFill>
                  <a:srgbClr val="007586"/>
                </a:solidFill>
              </a:rPr>
              <a:t>.</a:t>
            </a:r>
          </a:p>
          <a:p>
            <a:r>
              <a:rPr lang="cs-CZ" sz="2400" b="1" dirty="0">
                <a:solidFill>
                  <a:srgbClr val="007586"/>
                </a:solidFill>
              </a:rPr>
              <a:t>Titul se zpřístupní </a:t>
            </a:r>
            <a:r>
              <a:rPr lang="cs-CZ" sz="2400" b="1" u="sng" dirty="0">
                <a:solidFill>
                  <a:srgbClr val="007586"/>
                </a:solidFill>
              </a:rPr>
              <a:t>ihned</a:t>
            </a:r>
            <a:r>
              <a:rPr lang="cs-CZ" sz="2400" b="1" dirty="0">
                <a:solidFill>
                  <a:srgbClr val="007586"/>
                </a:solidFill>
              </a:rPr>
              <a:t> po opuštění plného textu v prohlížeči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3760B-06FD-4AF5-0759-E377EE17E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7124" y="1883690"/>
            <a:ext cx="3876181" cy="198760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B48E93-5E4E-46BB-7753-258324CFB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905" y="2284966"/>
            <a:ext cx="5932442" cy="11850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B6ACF078-17A1-9EAF-D597-7CDED5305F8A}"/>
              </a:ext>
            </a:extLst>
          </p:cNvPr>
          <p:cNvSpPr/>
          <p:nvPr/>
        </p:nvSpPr>
        <p:spPr>
          <a:xfrm>
            <a:off x="6730825" y="2168364"/>
            <a:ext cx="615821" cy="14182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E8DD40-685E-6A44-6ABB-2F44BCB43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1731" y="4316632"/>
            <a:ext cx="3546965" cy="198760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123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3E197-206F-B890-FB42-D661DB338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700A-B1CB-2174-BDDE-71684E86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rgbClr val="2D5FB6"/>
                </a:solidFill>
              </a:rPr>
              <a:t>L</a:t>
            </a:r>
            <a:r>
              <a:rPr lang="it-IT" noProof="0" dirty="0">
                <a:solidFill>
                  <a:srgbClr val="2D5FB6"/>
                </a:solidFill>
              </a:rPr>
              <a:t>imit vydavatele pro stažení části e-knihy</a:t>
            </a:r>
            <a:endParaRPr lang="cs-CZ" noProof="0" dirty="0">
              <a:solidFill>
                <a:srgbClr val="2D5FB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B377D-FDB3-8EF8-4FEA-917E59B8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03" y="2683965"/>
            <a:ext cx="11523306" cy="352169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7586"/>
                </a:solidFill>
              </a:rPr>
              <a:t>Bývá zpravidla 15 až 100 stránek a při vyčerpání se obnoví:</a:t>
            </a:r>
          </a:p>
          <a:p>
            <a:pPr lvl="1"/>
            <a:r>
              <a:rPr lang="cs-CZ" b="1" dirty="0">
                <a:solidFill>
                  <a:srgbClr val="007586"/>
                </a:solidFill>
              </a:rPr>
              <a:t>po úspěšném manuálním odhlášení z platformy</a:t>
            </a:r>
          </a:p>
          <a:p>
            <a:pPr lvl="1">
              <a:spcAft>
                <a:spcPts val="600"/>
              </a:spcAft>
            </a:pPr>
            <a:r>
              <a:rPr lang="cs-CZ" b="1" dirty="0">
                <a:solidFill>
                  <a:srgbClr val="007586"/>
                </a:solidFill>
              </a:rPr>
              <a:t>po 24 hodinách nečinnosti (standardním systémovém odhlášení)</a:t>
            </a:r>
          </a:p>
          <a:p>
            <a:pPr>
              <a:lnSpc>
                <a:spcPct val="100000"/>
              </a:lnSpc>
            </a:pPr>
            <a:r>
              <a:rPr lang="cs-CZ" b="1" dirty="0">
                <a:solidFill>
                  <a:srgbClr val="007586"/>
                </a:solidFill>
              </a:rPr>
              <a:t>Při institucionální federativní autentifikaci pro vzdálený přístup může nastat automatické odhlášení i po kratší době nečinnosti (toto závisí na přesném nastavení Vaší instituce)</a:t>
            </a:r>
          </a:p>
          <a:p>
            <a:r>
              <a:rPr lang="cs-CZ" b="1" dirty="0">
                <a:solidFill>
                  <a:srgbClr val="007586"/>
                </a:solidFill>
              </a:rPr>
              <a:t>Limit je na úrovni uživatele (nikoliv celé instituce)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D556F-91C2-5F2D-98C1-82C1CEBCE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"/>
          <a:stretch>
            <a:fillRect/>
          </a:stretch>
        </p:blipFill>
        <p:spPr>
          <a:xfrm>
            <a:off x="695059" y="1638220"/>
            <a:ext cx="4015163" cy="75081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FD59F2-36B2-39D9-5E27-356CD6AE8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559" y="1578855"/>
            <a:ext cx="4278688" cy="8695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F0926A-987A-729A-F92C-4150BA6D1F72}"/>
              </a:ext>
            </a:extLst>
          </p:cNvPr>
          <p:cNvSpPr txBox="1">
            <a:spLocks/>
          </p:cNvSpPr>
          <p:nvPr/>
        </p:nvSpPr>
        <p:spPr>
          <a:xfrm>
            <a:off x="6807187" y="4706697"/>
            <a:ext cx="5199322" cy="1793892"/>
          </a:xfrm>
          <a:prstGeom prst="rect">
            <a:avLst/>
          </a:prstGeom>
          <a:solidFill>
            <a:srgbClr val="2D5FB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>
                <a:solidFill>
                  <a:schemeClr val="bg1"/>
                </a:solidFill>
              </a:rPr>
              <a:t>Pokud se po odhlášení limit neobnoví, doporučujeme vymazat </a:t>
            </a:r>
            <a:r>
              <a:rPr lang="cs-CZ" sz="2400" b="1" dirty="0" err="1">
                <a:solidFill>
                  <a:schemeClr val="bg1"/>
                </a:solidFill>
              </a:rPr>
              <a:t>cache</a:t>
            </a:r>
            <a:r>
              <a:rPr lang="cs-CZ" sz="2400" b="1" dirty="0">
                <a:solidFill>
                  <a:schemeClr val="bg1"/>
                </a:solidFill>
              </a:rPr>
              <a:t> a cookies z prohlížeče</a:t>
            </a:r>
          </a:p>
        </p:txBody>
      </p:sp>
    </p:spTree>
    <p:extLst>
      <p:ext uri="{BB962C8B-B14F-4D97-AF65-F5344CB8AC3E}">
        <p14:creationId xmlns:p14="http://schemas.microsoft.com/office/powerpoint/2010/main" val="17956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4C2C8-0F61-BB38-284A-94294CDEE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BC28-BC16-60A3-DF75-6C1714DA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noProof="0" dirty="0">
                <a:solidFill>
                  <a:srgbClr val="2D5FB6"/>
                </a:solidFill>
              </a:rPr>
              <a:t>Jak se dá z platformy manuálně odhlásit?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B46D8C-094F-033B-D175-E9759A79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50"/>
          <a:stretch>
            <a:fillRect/>
          </a:stretch>
        </p:blipFill>
        <p:spPr>
          <a:xfrm>
            <a:off x="288804" y="1670179"/>
            <a:ext cx="11614391" cy="45720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4F3AA52-9739-DB22-9341-3266C3F2D6BD}"/>
              </a:ext>
            </a:extLst>
          </p:cNvPr>
          <p:cNvSpPr/>
          <p:nvPr/>
        </p:nvSpPr>
        <p:spPr>
          <a:xfrm rot="5400000">
            <a:off x="7327984" y="4650308"/>
            <a:ext cx="615821" cy="14182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F1023-005F-D11E-FC34-07310FBC00B8}"/>
              </a:ext>
            </a:extLst>
          </p:cNvPr>
          <p:cNvSpPr/>
          <p:nvPr/>
        </p:nvSpPr>
        <p:spPr>
          <a:xfrm>
            <a:off x="7046976" y="5754624"/>
            <a:ext cx="1209404" cy="245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F2A55D-E461-241B-7F60-887ED3B3B92C}"/>
              </a:ext>
            </a:extLst>
          </p:cNvPr>
          <p:cNvSpPr/>
          <p:nvPr/>
        </p:nvSpPr>
        <p:spPr>
          <a:xfrm>
            <a:off x="9231376" y="4978400"/>
            <a:ext cx="2036064" cy="447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114176-27D3-D0A7-3A7D-A37B413FA798}"/>
              </a:ext>
            </a:extLst>
          </p:cNvPr>
          <p:cNvSpPr txBox="1">
            <a:spLocks/>
          </p:cNvSpPr>
          <p:nvPr/>
        </p:nvSpPr>
        <p:spPr>
          <a:xfrm>
            <a:off x="4924712" y="1883323"/>
            <a:ext cx="4244527" cy="1657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2400" b="1" dirty="0">
                <a:solidFill>
                  <a:srgbClr val="007586"/>
                </a:solidFill>
              </a:rPr>
              <a:t>Pokud </a:t>
            </a:r>
            <a:r>
              <a:rPr lang="cs-CZ" sz="2400" b="1" u="sng" dirty="0">
                <a:solidFill>
                  <a:srgbClr val="007586"/>
                </a:solidFill>
              </a:rPr>
              <a:t>nejste</a:t>
            </a:r>
            <a:r>
              <a:rPr lang="cs-CZ" sz="2400" b="1" dirty="0">
                <a:solidFill>
                  <a:srgbClr val="007586"/>
                </a:solidFill>
              </a:rPr>
              <a:t> přihlášení do účtu MyEBSCO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EE0E88-6F34-E4EC-200A-FB769E34677C}"/>
              </a:ext>
            </a:extLst>
          </p:cNvPr>
          <p:cNvSpPr/>
          <p:nvPr/>
        </p:nvSpPr>
        <p:spPr>
          <a:xfrm>
            <a:off x="10774681" y="1711960"/>
            <a:ext cx="858520" cy="248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2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161AE-DC75-F2BB-4CD5-B7A2B7AC1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7591-FA6A-89FB-F496-E98E63BD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noProof="0" dirty="0">
                <a:solidFill>
                  <a:srgbClr val="2D5FB6"/>
                </a:solidFill>
              </a:rPr>
              <a:t>Jak se dá z platformy manuálně odhlásit?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41B35A-7B75-C419-8A9B-9308BCB11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2312"/>
          <a:stretch/>
        </p:blipFill>
        <p:spPr>
          <a:xfrm>
            <a:off x="288804" y="1670179"/>
            <a:ext cx="11614391" cy="45720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A734F31-D363-A54B-6742-0C865019BAE4}"/>
              </a:ext>
            </a:extLst>
          </p:cNvPr>
          <p:cNvSpPr/>
          <p:nvPr/>
        </p:nvSpPr>
        <p:spPr>
          <a:xfrm>
            <a:off x="8460472" y="3308137"/>
            <a:ext cx="615821" cy="14182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D5E7A-F7F0-E322-5C36-2EBBEFECB46C}"/>
              </a:ext>
            </a:extLst>
          </p:cNvPr>
          <p:cNvSpPr/>
          <p:nvPr/>
        </p:nvSpPr>
        <p:spPr>
          <a:xfrm>
            <a:off x="9282176" y="3791712"/>
            <a:ext cx="2036064" cy="451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460417-3679-8B63-428A-F53BBA7CD765}"/>
              </a:ext>
            </a:extLst>
          </p:cNvPr>
          <p:cNvSpPr txBox="1">
            <a:spLocks/>
          </p:cNvSpPr>
          <p:nvPr/>
        </p:nvSpPr>
        <p:spPr>
          <a:xfrm>
            <a:off x="4924712" y="1883323"/>
            <a:ext cx="4244527" cy="1097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2400" b="1" dirty="0">
                <a:solidFill>
                  <a:srgbClr val="007586"/>
                </a:solidFill>
              </a:rPr>
              <a:t>Pokud </a:t>
            </a:r>
            <a:r>
              <a:rPr lang="cs-CZ" sz="2400" b="1" u="sng" dirty="0">
                <a:solidFill>
                  <a:srgbClr val="007586"/>
                </a:solidFill>
              </a:rPr>
              <a:t>jste</a:t>
            </a:r>
            <a:r>
              <a:rPr lang="cs-CZ" sz="2400" b="1" dirty="0">
                <a:solidFill>
                  <a:srgbClr val="007586"/>
                </a:solidFill>
              </a:rPr>
              <a:t> přihlášení do účtu MyEBSCO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3C4B16-E2AB-438F-D1A5-06BD8568C501}"/>
              </a:ext>
            </a:extLst>
          </p:cNvPr>
          <p:cNvSpPr txBox="1">
            <a:spLocks/>
          </p:cNvSpPr>
          <p:nvPr/>
        </p:nvSpPr>
        <p:spPr>
          <a:xfrm>
            <a:off x="288804" y="5187821"/>
            <a:ext cx="11614391" cy="980148"/>
          </a:xfrm>
          <a:prstGeom prst="rect">
            <a:avLst/>
          </a:prstGeom>
          <a:solidFill>
            <a:srgbClr val="2D5FB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>
                <a:solidFill>
                  <a:schemeClr val="bg1"/>
                </a:solidFill>
              </a:rPr>
              <a:t>Pokud se po odhlášení z účtu MyEBSCO se stále nacházíte na platformě, klikněte na tlačítko „Institucionální odhlášení“ </a:t>
            </a:r>
            <a:r>
              <a:rPr lang="en-US" sz="2400" b="1" dirty="0">
                <a:solidFill>
                  <a:schemeClr val="bg1"/>
                </a:solidFill>
              </a:rPr>
              <a:t>(</a:t>
            </a:r>
            <a:r>
              <a:rPr lang="cs-CZ" sz="2400" b="1" dirty="0">
                <a:solidFill>
                  <a:schemeClr val="bg1"/>
                </a:solidFill>
              </a:rPr>
              <a:t>viz. předchozí slide)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9DFEF-4F02-7CD9-C4BD-D145ADC2C223}"/>
              </a:ext>
            </a:extLst>
          </p:cNvPr>
          <p:cNvSpPr/>
          <p:nvPr/>
        </p:nvSpPr>
        <p:spPr>
          <a:xfrm>
            <a:off x="10982130" y="1657771"/>
            <a:ext cx="759097" cy="225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7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C7FCE-8DE0-53CB-251B-20FAFB782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295A-EAC6-6BA9-ACFA-30D9AF99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214604"/>
            <a:ext cx="8674359" cy="1007384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2D5FB6"/>
                </a:solidFill>
              </a:rPr>
              <a:t>S</a:t>
            </a:r>
            <a:r>
              <a:rPr lang="cs-CZ" noProof="0" dirty="0">
                <a:solidFill>
                  <a:srgbClr val="2D5FB6"/>
                </a:solidFill>
              </a:rPr>
              <a:t>tažení kapitoly nebo části e-knihy do formátu PDF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5A7969-D887-6FFB-13AF-B17B3FCF9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20" y="1673020"/>
            <a:ext cx="9255967" cy="4787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C97C37-1938-D884-6725-D35518BAEB11}"/>
              </a:ext>
            </a:extLst>
          </p:cNvPr>
          <p:cNvSpPr/>
          <p:nvPr/>
        </p:nvSpPr>
        <p:spPr>
          <a:xfrm>
            <a:off x="3012005" y="4066927"/>
            <a:ext cx="1084134" cy="451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FC3F8C-1724-5769-0C6D-899FE342CC71}"/>
              </a:ext>
            </a:extLst>
          </p:cNvPr>
          <p:cNvSpPr/>
          <p:nvPr/>
        </p:nvSpPr>
        <p:spPr>
          <a:xfrm>
            <a:off x="9257295" y="1858682"/>
            <a:ext cx="381227" cy="451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1297DD-6DD4-2D30-3CE6-A25D9F780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864" y="920621"/>
            <a:ext cx="4092871" cy="57227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593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61A84-C09C-3B28-32CB-81EFA70D6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12F4-F0FA-EA9A-DACD-A049849B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214604"/>
            <a:ext cx="8674359" cy="1007384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2D5FB6"/>
                </a:solidFill>
              </a:rPr>
              <a:t>S</a:t>
            </a:r>
            <a:r>
              <a:rPr lang="cs-CZ" noProof="0" dirty="0">
                <a:solidFill>
                  <a:srgbClr val="2D5FB6"/>
                </a:solidFill>
              </a:rPr>
              <a:t>tažení kapitoly nebo části e-knihy do formátu PDF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66C95CF-92F0-5623-D78B-81B69D7B8464}"/>
              </a:ext>
            </a:extLst>
          </p:cNvPr>
          <p:cNvSpPr txBox="1">
            <a:spLocks/>
          </p:cNvSpPr>
          <p:nvPr/>
        </p:nvSpPr>
        <p:spPr>
          <a:xfrm>
            <a:off x="3796002" y="4953483"/>
            <a:ext cx="3999726" cy="13807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rgbClr val="007586"/>
                </a:solidFill>
              </a:rPr>
              <a:t>Pokud se Vám zobrazí tato hláška, zadejte jako první stránku č. 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1A69BD-CC1C-C867-45EC-F7BAF1C25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3" y="1747518"/>
            <a:ext cx="3201042" cy="469741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E76CF7-AC9A-0F93-69FC-89610E1F0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728" y="1747518"/>
            <a:ext cx="3347979" cy="469741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685E78D-2F98-BDE5-2FF2-673CB693DA11}"/>
              </a:ext>
            </a:extLst>
          </p:cNvPr>
          <p:cNvSpPr/>
          <p:nvPr/>
        </p:nvSpPr>
        <p:spPr>
          <a:xfrm>
            <a:off x="638537" y="5027979"/>
            <a:ext cx="2785798" cy="868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9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BSCO Academy">
      <a:dk1>
        <a:srgbClr val="3D3F42"/>
      </a:dk1>
      <a:lt1>
        <a:srgbClr val="FFFFFF"/>
      </a:lt1>
      <a:dk2>
        <a:srgbClr val="3D3F42"/>
      </a:dk2>
      <a:lt2>
        <a:srgbClr val="EFEFEF"/>
      </a:lt2>
      <a:accent1>
        <a:srgbClr val="2D5FB6"/>
      </a:accent1>
      <a:accent2>
        <a:srgbClr val="F8A714"/>
      </a:accent2>
      <a:accent3>
        <a:srgbClr val="007586"/>
      </a:accent3>
      <a:accent4>
        <a:srgbClr val="268742"/>
      </a:accent4>
      <a:accent5>
        <a:srgbClr val="B41782"/>
      </a:accent5>
      <a:accent6>
        <a:srgbClr val="002F56"/>
      </a:accent6>
      <a:hlink>
        <a:srgbClr val="3E75CF"/>
      </a:hlink>
      <a:folHlink>
        <a:srgbClr val="2958A3"/>
      </a:folHlink>
    </a:clrScheme>
    <a:fontScheme name="EBSCO Academy">
      <a:majorFont>
        <a:latin typeface="Noto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eBooks Sample Deck 3 (for EBSCO Academy)" id="{A99E20A3-5AA2-4AF2-B14D-700C116BC13A}" vid="{1B29BE45-C835-424A-A143-D93A2741F9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4FAF988C18B441B49C3CE86A8E8A8E" ma:contentTypeVersion="19" ma:contentTypeDescription="Create a new document." ma:contentTypeScope="" ma:versionID="5283ea5e045d192fc47797f329f411d0">
  <xsd:schema xmlns:xsd="http://www.w3.org/2001/XMLSchema" xmlns:xs="http://www.w3.org/2001/XMLSchema" xmlns:p="http://schemas.microsoft.com/office/2006/metadata/properties" xmlns:ns2="85bc8080-12ec-47cf-992e-ab08e7583461" xmlns:ns3="b07c6f5d-0abb-4bba-a178-7c646b49c076" xmlns:ns4="85d30998-05f0-43b2-a7a9-5f476e67833d" targetNamespace="http://schemas.microsoft.com/office/2006/metadata/properties" ma:root="true" ma:fieldsID="9d81c9dd9dcfac60b7fcaae1443607a4" ns2:_="" ns3:_="" ns4:_="">
    <xsd:import namespace="85bc8080-12ec-47cf-992e-ab08e7583461"/>
    <xsd:import namespace="b07c6f5d-0abb-4bba-a178-7c646b49c076"/>
    <xsd:import namespace="85d30998-05f0-43b2-a7a9-5f476e678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escription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c8080-12ec-47cf-992e-ab08e75834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Descriptions" ma:index="19" nillable="true" ma:displayName="Descriptions" ma:format="Dropdown" ma:internalName="Descriptions">
      <xsd:simpleType>
        <xsd:restriction base="dms:Not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52abea7-4a42-4a00-9534-35aba9b296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tatus" ma:index="24" nillable="true" ma:displayName="Status" ma:default="In progress" ma:format="Dropdown" ma:internalName="Status">
      <xsd:simpleType>
        <xsd:restriction base="dms:Choice">
          <xsd:enumeration value="In progress"/>
          <xsd:enumeration value="Translated"/>
          <xsd:enumeration value="Not started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c6f5d-0abb-4bba-a178-7c646b49c07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30998-05f0-43b2-a7a9-5f476e67833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99af989-ba08-477b-94db-a3b887b336cb}" ma:internalName="TaxCatchAll" ma:showField="CatchAllData" ma:web="b07c6f5d-0abb-4bba-a178-7c646b49c0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d30998-05f0-43b2-a7a9-5f476e67833d" xsi:nil="true"/>
    <Descriptions xmlns="85bc8080-12ec-47cf-992e-ab08e7583461" xsi:nil="true"/>
    <Status xmlns="85bc8080-12ec-47cf-992e-ab08e7583461">In progress</Status>
    <lcf76f155ced4ddcb4097134ff3c332f xmlns="85bc8080-12ec-47cf-992e-ab08e75834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564DC0-0717-414A-B58F-432540EEE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c8080-12ec-47cf-992e-ab08e7583461"/>
    <ds:schemaRef ds:uri="b07c6f5d-0abb-4bba-a178-7c646b49c076"/>
    <ds:schemaRef ds:uri="85d30998-05f0-43b2-a7a9-5f476e678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FA447A-4DFA-4C3F-88B6-15481A7DAF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850334-F89C-4FF4-B14E-84E61A4E821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85d30998-05f0-43b2-a7a9-5f476e67833d"/>
    <ds:schemaRef ds:uri="http://schemas.microsoft.com/office/2006/metadata/properties"/>
    <ds:schemaRef ds:uri="http://schemas.openxmlformats.org/package/2006/metadata/core-properties"/>
    <ds:schemaRef ds:uri="b07c6f5d-0abb-4bba-a178-7c646b49c076"/>
    <ds:schemaRef ds:uri="85bc8080-12ec-47cf-992e-ab08e7583461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0fa36ca-7dd3-44f1-9e3f-1bf39a3963a5}" enabled="0" method="" siteId="{50fa36ca-7dd3-44f1-9e3f-1bf39a3963a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557</Words>
  <Application>Microsoft Office PowerPoint</Application>
  <PresentationFormat>Widescreen</PresentationFormat>
  <Paragraphs>65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Noto Sans</vt:lpstr>
      <vt:lpstr>Open Sans</vt:lpstr>
      <vt:lpstr>Office Theme</vt:lpstr>
      <vt:lpstr>Webinář EBSCO: Práce s e-knihami na našich platformách</vt:lpstr>
      <vt:lpstr>Agenda dnešního webináře</vt:lpstr>
      <vt:lpstr>Akviziční modely EBSCO eBooks</vt:lpstr>
      <vt:lpstr>Co když je plný text všech dostupných kopií zrovna prohlížen někým jiným?</vt:lpstr>
      <vt:lpstr>Limit vydavatele pro stažení části e-knihy</vt:lpstr>
      <vt:lpstr>Jak se dá z platformy manuálně odhlásit?</vt:lpstr>
      <vt:lpstr>Jak se dá z platformy manuálně odhlásit?</vt:lpstr>
      <vt:lpstr>Stažení kapitoly nebo části e-knihy do formátu PDF</vt:lpstr>
      <vt:lpstr>Stažení kapitoly nebo části e-knihy do formátu PDF</vt:lpstr>
      <vt:lpstr>Stažení kapitoly do formátu PDF při čtení plného textu ve formátu EPUB</vt:lpstr>
      <vt:lpstr>Co dělat, pokud má kapitola více stran, než je limit vydavatele</vt:lpstr>
      <vt:lpstr>DRM-Free e-knihy</vt:lpstr>
      <vt:lpstr>Nové funkce přístupnosti v souvislosti EAA</vt:lpstr>
      <vt:lpstr>Nové funkce přístupnosti v souvislosti EAA</vt:lpstr>
      <vt:lpstr>Nové funkce přístupnosti v souvislosti EAA</vt:lpstr>
      <vt:lpstr>Jak mohu vyhledávat e-knihy EBSCO podle formátu?</vt:lpstr>
      <vt:lpstr>Čtení e-knih na mobilních zařízeních</vt:lpstr>
      <vt:lpstr>Živá ukázka</vt:lpstr>
      <vt:lpstr>Užitečné odkazy</vt:lpstr>
      <vt:lpstr>Prostor pro dotazy</vt:lpstr>
      <vt:lpstr>Děkuji za pozornost</vt:lpstr>
    </vt:vector>
  </TitlesOfParts>
  <Manager>Jaime Barrilleaux</Manager>
  <Company>Ebsco Industries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Templates</dc:title>
  <dc:creator>Jaime Barrilleaux</dc:creator>
  <cp:lastModifiedBy>Tibor Foltinsky</cp:lastModifiedBy>
  <cp:revision>3</cp:revision>
  <dcterms:created xsi:type="dcterms:W3CDTF">2024-07-24T18:07:03Z</dcterms:created>
  <dcterms:modified xsi:type="dcterms:W3CDTF">2025-09-24T15:24:20Z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0x010100594FAF988C18B441B49C3CE86A8E8A8E</vt:lpwstr>
  </property>
  <property fmtid="{D5CDD505-2E9C-101B-9397-08002B2CF9AE}" pid="3" name="MediaServiceImageTags">
    <vt:lpwstr/>
  </property>
</Properties>
</file>